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ppt/media/image10.cc0" ContentType="image/jpeg"/>
  <Override PartName="/ppt/media/image2.svg" ContentType="image/svg+xml"/>
  <Override PartName="/ppt/media/image4.svg" ContentType="image/svg+xml"/>
  <Override PartName="/ppt/media/image7.svg" ContentType="image/svg+xml"/>
  <Override PartName="/ppt/media/image8.cc0" ContentType="image/jpeg"/>
  <Override PartName="/ppt/media/image9.cc0" ContentType="image/jpeg"/>
  <Override PartName="/ppt/media/media1.mp3" ContentType="audio/mpeg"/>
  <Override PartName="/ppt/media/media2.mp3" ContentType="audio/mpeg"/>
  <Override PartName="/ppt/media/media3.mp3" ContentType="audio/mpeg"/>
  <Override PartName="/ppt/media/media4.mp3" ContentType="audio/mpeg"/>
  <Override PartName="/ppt/media/media5.mp3" ContentType="audio/mpeg"/>
  <Override PartName="/ppt/media/media6.mp3" ContentType="audio/mpeg"/>
  <Override PartName="/ppt/media/media7.mp3" ContentType="audio/mpeg"/>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73.xml" ContentType="application/vnd.openxmlformats-officedocument.themeOverride+xml"/>
  <Override PartName="/ppt/theme/themeOverride74.xml" ContentType="application/vnd.openxmlformats-officedocument.themeOverride+xml"/>
  <Override PartName="/ppt/theme/themeOverride75.xml" ContentType="application/vnd.openxmlformats-officedocument.themeOverride+xml"/>
  <Override PartName="/ppt/theme/themeOverride76.xml" ContentType="application/vnd.openxmlformats-officedocument.themeOverride+xml"/>
  <Override PartName="/ppt/theme/themeOverride7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2"/>
    <p:sldMasterId id="2147483672" r:id="rId13"/>
    <p:sldMasterId id="2147483684" r:id="rId14"/>
    <p:sldMasterId id="2147483696" r:id="rId15"/>
    <p:sldMasterId id="2147483708" r:id="rId16"/>
    <p:sldMasterId id="2147483720" r:id="rId17"/>
    <p:sldMasterId id="2147483732" r:id="rId18"/>
  </p:sldMasterIdLst>
  <p:notesMasterIdLst>
    <p:notesMasterId r:id="rId26"/>
  </p:notesMasterIdLst>
  <p:sldIdLst>
    <p:sldId id="543" r:id="rId19"/>
    <p:sldId id="606" r:id="rId20"/>
    <p:sldId id="401" r:id="rId21"/>
    <p:sldId id="11090004" r:id="rId22"/>
    <p:sldId id="274" r:id="rId23"/>
    <p:sldId id="260" r:id="rId24"/>
    <p:sldId id="605"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10" y="6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slideMaster" Target="slideMasters/slideMaster1.xml"/><Relationship Id="rId13" Type="http://schemas.openxmlformats.org/officeDocument/2006/relationships/slideMaster" Target="slideMasters/slideMaster2.xml"/><Relationship Id="rId14" Type="http://schemas.openxmlformats.org/officeDocument/2006/relationships/slideMaster" Target="slideMasters/slideMaster3.xml"/><Relationship Id="rId15" Type="http://schemas.openxmlformats.org/officeDocument/2006/relationships/slideMaster" Target="slideMasters/slideMaster4.xml"/><Relationship Id="rId16" Type="http://schemas.openxmlformats.org/officeDocument/2006/relationships/slideMaster" Target="slideMasters/slideMaster5.xml"/><Relationship Id="rId17" Type="http://schemas.openxmlformats.org/officeDocument/2006/relationships/slideMaster" Target="slideMasters/slideMaster6.xml"/><Relationship Id="rId18" Type="http://schemas.openxmlformats.org/officeDocument/2006/relationships/slideMaster" Target="slideMasters/slideMaster7.xml"/><Relationship Id="rId19" Type="http://schemas.openxmlformats.org/officeDocument/2006/relationships/slide" Target="slides/slide1.xml"/><Relationship Id="rId20" Type="http://schemas.openxmlformats.org/officeDocument/2006/relationships/slide" Target="slides/slide2.xml"/><Relationship Id="rId21" Type="http://schemas.openxmlformats.org/officeDocument/2006/relationships/slide" Target="slides/slide3.xml"/><Relationship Id="rId22" Type="http://schemas.openxmlformats.org/officeDocument/2006/relationships/slide" Target="slides/slide4.xml"/><Relationship Id="rId23" Type="http://schemas.openxmlformats.org/officeDocument/2006/relationships/slide" Target="slides/slide5.xml"/><Relationship Id="rId24" Type="http://schemas.openxmlformats.org/officeDocument/2006/relationships/slide" Target="slides/slide6.xml"/><Relationship Id="rId25" Type="http://schemas.openxmlformats.org/officeDocument/2006/relationships/slide" Target="slides/slide7.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s>
</file>

<file path=ppt/media/image1.png>
</file>

<file path=ppt/media/image10.cc0>
</file>

<file path=ppt/media/image11.png>
</file>

<file path=ppt/media/image2.svg>
</file>

<file path=ppt/media/image3.png>
</file>

<file path=ppt/media/image4.svg>
</file>

<file path=ppt/media/image5.png>
</file>

<file path=ppt/media/image6.png>
</file>

<file path=ppt/media/image7.svg>
</file>

<file path=ppt/media/image8.cc0>
</file>

<file path=ppt/media/image9.cc0>
</file>

<file path=ppt/media/media1.mp3>
</file>

<file path=ppt/media/media2.mp3>
</file>

<file path=ppt/media/media3.mp3>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E7A7CC-8B8D-4FDC-AE4D-928D9B316B01}" type="datetimeFigureOut">
              <a:rPr lang="zh-CN" altLang="en-US" smtClean="0"/>
              <a:t>2024/10/28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9049A-A6BF-4683-B344-569B107908A5}" type="slidenum">
              <a:rPr lang="zh-CN" altLang="en-US" smtClean="0"/>
              <a:t>‹#›</a:t>
            </a:fld>
            <a:endParaRPr lang="zh-CN" altLang="en-US"/>
          </a:p>
        </p:txBody>
      </p:sp>
    </p:spTree>
    <p:extLst>
      <p:ext uri="{BB962C8B-B14F-4D97-AF65-F5344CB8AC3E}">
        <p14:creationId xmlns:p14="http://schemas.microsoft.com/office/powerpoint/2010/main" val="2818256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大家好，我是</a:t>
            </a:r>
            <a:r>
              <a:rPr lang="en-US" altLang="zh-CN"/>
              <a:t>ChatPPT - </a:t>
            </a:r>
            <a:r>
              <a:rPr lang="zh-CN" altLang="en-US"/>
              <a:t>炫酷喵星人</a:t>
            </a:r>
            <a:r>
              <a:rPr lang="en-US" altLang="zh-CN"/>
              <a:t>3521</a:t>
            </a:r>
            <a:r>
              <a:rPr lang="zh-CN" altLang="en-US"/>
              <a:t>，今天我要给大家带来的分享可有点特别，是一个关于技术与思政碰撞的火花</a:t>
            </a:r>
            <a:r>
              <a:rPr lang="en-US" altLang="zh-CN"/>
              <a:t>——“</a:t>
            </a:r>
            <a:r>
              <a:rPr lang="zh-CN" altLang="en-US"/>
              <a:t>操作系统思政报告”
在正式开始之前，我想讲个小笑话：你知道电脑为什么总是那么“正经”吗？因为它运行的是“正版”操作系统，哈哈，开个玩笑
但话说回来，我们的国产操作系统，它的发展历程可不就是一部活生生的奋斗史吗？接下来，就让我们一同走进这段历程，看看国产操作系统是如何在困境中寻找机遇，又该如何发展，以及它在发展中所蕴含的那些深刻思想
</a:t>
            </a:r>
            <a:r>
              <a:rPr lang="en-US" altLang="zh-CN"/>
              <a:t>Deepin23</a:t>
            </a:r>
            <a:r>
              <a:rPr lang="zh-CN" altLang="en-US"/>
              <a:t>，作为其中的一个佼佼者，它的使用体验又会给我们带来哪些启示呢？
</a:t>
            </a:r>
            <a:r>
              <a:rPr lang="en-US" altLang="zh-CN"/>
              <a:t>[AI</a:t>
            </a:r>
            <a:r>
              <a:rPr lang="zh-CN" altLang="en-US"/>
              <a:t>生成内容</a:t>
            </a:r>
            <a:r>
              <a:rPr lang="en-US" altLang="zh-CN"/>
              <a:t>-</a:t>
            </a:r>
            <a:r>
              <a:rPr lang="zh-CN" altLang="en-US"/>
              <a:t>仅供参考， </a:t>
            </a:r>
            <a:r>
              <a:rPr lang="en-US" altLang="zh-CN"/>
              <a:t>Create By ChatPPT-2:33]</a:t>
            </a:r>
            <a:endParaRPr lang="zh-CN" altLang="en-US"/>
          </a:p>
        </p:txBody>
      </p:sp>
      <p:sp>
        <p:nvSpPr>
          <p:cNvPr id="4" name="灯片编号占位符 3"/>
          <p:cNvSpPr>
            <a:spLocks noGrp="1"/>
          </p:cNvSpPr>
          <p:nvPr>
            <p:ph type="sldNum" sz="quarter" idx="5"/>
          </p:nvPr>
        </p:nvSpPr>
        <p:spPr/>
        <p:txBody>
          <a:bodyPr/>
          <a:lstStyle/>
          <a:p>
            <a:fld id="{73C9049A-A6BF-4683-B344-569B107908A5}" type="slidenum">
              <a:rPr lang="zh-CN" altLang="en-US" smtClean="0"/>
              <a:t>1</a:t>
            </a:fld>
            <a:endParaRPr lang="zh-CN" altLang="en-US"/>
          </a:p>
        </p:txBody>
      </p:sp>
    </p:spTree>
    <p:extLst>
      <p:ext uri="{BB962C8B-B14F-4D97-AF65-F5344CB8AC3E}">
        <p14:creationId xmlns:p14="http://schemas.microsoft.com/office/powerpoint/2010/main" val="3520282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t>
            </a:r>
            <a:r>
              <a:rPr lang="zh-CN" altLang="en-US"/>
              <a:t>演讲稿</a:t>
            </a:r>
            <a:r>
              <a:rPr lang="en-US" altLang="zh-CN"/>
              <a:t>]####
</a:t>
            </a:r>
            <a:r>
              <a:rPr lang="zh-CN" altLang="en-US"/>
              <a:t>各位听众，今天我将带大家一同探索国产操作系统的广阔天地
首先，我们会回顾国产操作系统的发展历程，了解其从无到有、从弱到强的成长轨迹
接着，深入探讨国产操作系统当前面临的困境与潜在机遇，揭示行业发展的双面性
随后，分享关于如何发展操作系统的见解，并着重介绍国产操作系统的发展策略
在此基础上，我将阐述这些策略背后所体现的核心思想
最后，通过</a:t>
            </a:r>
            <a:r>
              <a:rPr lang="en-US" altLang="zh-CN"/>
              <a:t>Deepin23</a:t>
            </a:r>
            <a:r>
              <a:rPr lang="zh-CN" altLang="en-US"/>
              <a:t>的使用体验，让大家直观感受国产操作系统的进步与魅力
</a:t>
            </a:r>
            <a:r>
              <a:rPr lang="en-US" altLang="zh-CN"/>
              <a:t>[AI</a:t>
            </a:r>
            <a:r>
              <a:rPr lang="zh-CN" altLang="en-US"/>
              <a:t>生成内容</a:t>
            </a:r>
            <a:r>
              <a:rPr lang="en-US" altLang="zh-CN"/>
              <a:t>-</a:t>
            </a:r>
            <a:r>
              <a:rPr lang="zh-CN" altLang="en-US"/>
              <a:t>仅供参考， </a:t>
            </a:r>
            <a:r>
              <a:rPr lang="en-US" altLang="zh-CN"/>
              <a:t>Create By ChatPPT-2:33]</a:t>
            </a:r>
            <a:endParaRPr lang="zh-CN" altLang="en-US"/>
          </a:p>
        </p:txBody>
      </p:sp>
      <p:sp>
        <p:nvSpPr>
          <p:cNvPr id="4" name="灯片编号占位符 3"/>
          <p:cNvSpPr>
            <a:spLocks noGrp="1"/>
          </p:cNvSpPr>
          <p:nvPr>
            <p:ph type="sldNum" sz="quarter" idx="5"/>
          </p:nvPr>
        </p:nvSpPr>
        <p:spPr/>
        <p:txBody>
          <a:bodyPr/>
          <a:lstStyle/>
          <a:p>
            <a:fld id="{73C9049A-A6BF-4683-B344-569B107908A5}" type="slidenum">
              <a:rPr lang="zh-CN" altLang="en-US" smtClean="0"/>
              <a:t>2</a:t>
            </a:fld>
            <a:endParaRPr lang="zh-CN" altLang="en-US"/>
          </a:p>
        </p:txBody>
      </p:sp>
    </p:spTree>
    <p:extLst>
      <p:ext uri="{BB962C8B-B14F-4D97-AF65-F5344CB8AC3E}">
        <p14:creationId xmlns:p14="http://schemas.microsoft.com/office/powerpoint/2010/main" val="986884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回顾国产操作系统的发展历程，我们走过了从萌芽到起步，再到两次高潮的曲折道路
在萌芽阶段，中国计算机事业的起步为我们今天的操作系统发展奠定了基石
随后，起步阶段见证了长城</a:t>
            </a:r>
            <a:r>
              <a:rPr lang="en-US" altLang="zh-CN"/>
              <a:t>PC</a:t>
            </a:r>
            <a:r>
              <a:rPr lang="zh-CN" altLang="en-US"/>
              <a:t>和</a:t>
            </a:r>
            <a:r>
              <a:rPr lang="en-US" altLang="zh-CN"/>
              <a:t>CCDOS</a:t>
            </a:r>
            <a:r>
              <a:rPr lang="zh-CN" altLang="en-US"/>
              <a:t>系统的诞生，虽然面临汉化版</a:t>
            </a:r>
            <a:r>
              <a:rPr lang="en-US" altLang="zh-CN"/>
              <a:t>DOS</a:t>
            </a:r>
            <a:r>
              <a:rPr lang="zh-CN" altLang="en-US"/>
              <a:t>和自主操作系统</a:t>
            </a:r>
            <a:r>
              <a:rPr lang="en-US" altLang="zh-CN"/>
              <a:t>COSIX</a:t>
            </a:r>
            <a:r>
              <a:rPr lang="zh-CN" altLang="en-US"/>
              <a:t>的生态与版权挑战，但这一步的迈出意义非凡
科索沃战争后，我们认识到了自主掌握</a:t>
            </a:r>
            <a:r>
              <a:rPr lang="en-US" altLang="zh-CN"/>
              <a:t>IT</a:t>
            </a:r>
            <a:r>
              <a:rPr lang="zh-CN" altLang="en-US"/>
              <a:t>软硬件关键技术的重要性，国产操作系统迎来了第一次高潮，尽管短暂，却点燃了国人的研发热情
第二次高潮中，中标麒麟、银河麒麟、深度</a:t>
            </a:r>
            <a:r>
              <a:rPr lang="en-US" altLang="zh-CN"/>
              <a:t>Linux</a:t>
            </a:r>
            <a:r>
              <a:rPr lang="zh-CN" altLang="en-US"/>
              <a:t>等系统的崛起，以及正版化运动和公众需求的增加，共同推动了国产操作系统的生态建设和技术进步
而今，我们面临着多平台支持和根社区建设的新趋势，机遇与挑战并存
</a:t>
            </a:r>
            <a:r>
              <a:rPr lang="en-US" altLang="zh-CN"/>
              <a:t>[AI</a:t>
            </a:r>
            <a:r>
              <a:rPr lang="zh-CN" altLang="en-US"/>
              <a:t>生成内容</a:t>
            </a:r>
            <a:r>
              <a:rPr lang="en-US" altLang="zh-CN"/>
              <a:t>-</a:t>
            </a:r>
            <a:r>
              <a:rPr lang="zh-CN" altLang="en-US"/>
              <a:t>仅供参考， </a:t>
            </a:r>
            <a:r>
              <a:rPr lang="en-US" altLang="zh-CN"/>
              <a:t>Create By ChatPPT-2:33]</a:t>
            </a:r>
            <a:endParaRPr lang="zh-CN" altLang="en-US" dirty="0"/>
          </a:p>
        </p:txBody>
      </p:sp>
      <p:sp>
        <p:nvSpPr>
          <p:cNvPr id="4" name="灯片编号占位符 3"/>
          <p:cNvSpPr>
            <a:spLocks noGrp="1"/>
          </p:cNvSpPr>
          <p:nvPr>
            <p:ph type="sldNum" sz="quarter" idx="5"/>
          </p:nvPr>
        </p:nvSpPr>
        <p:spPr/>
        <p:txBody>
          <a:bodyPr/>
          <a:lstStyle/>
          <a:p>
            <a:fld id="{D8A74383-5C3A-46DA-B392-F2DF5C0028B9}" type="slidenum">
              <a:rPr lang="zh-CN" altLang="en-US" smtClean="0"/>
              <a:t>3</a:t>
            </a:fld>
            <a:endParaRPr lang="zh-CN" altLang="en-US"/>
          </a:p>
        </p:txBody>
      </p:sp>
    </p:spTree>
    <p:extLst>
      <p:ext uri="{BB962C8B-B14F-4D97-AF65-F5344CB8AC3E}">
        <p14:creationId xmlns:p14="http://schemas.microsoft.com/office/powerpoint/2010/main" val="3263339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站在这里，我想和大家深入探讨一下国产操作系统的困境与机遇
我们不得不正视，国产操作系统在应用生态建设上仍面临着重重挑战
相较于主流操作系统，我们的应用软件数量和质量仍有待提升
用户的使用习惯、关键技术领域的短板，以及全球化背景下国际合作的复杂性，都如同一座座大山，横亘在我们前进的路上
然而，困境之中也孕育着希望
国家政策的大力支持、信息安全问题的日益凸显、国内开源社区的蓬勃发展，以及新兴技术的不断涌现，都为国产操作系统的发展带来了前所未有的机遇
</a:t>
            </a:r>
            <a:r>
              <a:rPr lang="en-US" altLang="zh-CN"/>
              <a:t>[AI</a:t>
            </a:r>
            <a:r>
              <a:rPr lang="zh-CN" altLang="en-US"/>
              <a:t>生成内容</a:t>
            </a:r>
            <a:r>
              <a:rPr lang="en-US" altLang="zh-CN"/>
              <a:t>-</a:t>
            </a:r>
            <a:r>
              <a:rPr lang="zh-CN" altLang="en-US"/>
              <a:t>仅供参考， </a:t>
            </a:r>
            <a:r>
              <a:rPr lang="en-US" altLang="zh-CN"/>
              <a:t>Create By ChatPPT-2:33]</a:t>
            </a:r>
            <a:endParaRPr lang="zh-CN" altLang="en-US"/>
          </a:p>
        </p:txBody>
      </p:sp>
      <p:sp>
        <p:nvSpPr>
          <p:cNvPr id="4" name="灯片编号占位符 3"/>
          <p:cNvSpPr>
            <a:spLocks noGrp="1"/>
          </p:cNvSpPr>
          <p:nvPr>
            <p:ph type="sldNum" sz="quarter" idx="5"/>
          </p:nvPr>
        </p:nvSpPr>
        <p:spPr/>
        <p:txBody>
          <a:bodyPr/>
          <a:lstStyle/>
          <a:p>
            <a:fld id="{73C9049A-A6BF-4683-B344-569B107908A5}" type="slidenum">
              <a:rPr lang="zh-CN" altLang="en-US" smtClean="0"/>
              <a:t>4</a:t>
            </a:fld>
            <a:endParaRPr lang="zh-CN" altLang="en-US"/>
          </a:p>
        </p:txBody>
      </p:sp>
    </p:spTree>
    <p:extLst>
      <p:ext uri="{BB962C8B-B14F-4D97-AF65-F5344CB8AC3E}">
        <p14:creationId xmlns:p14="http://schemas.microsoft.com/office/powerpoint/2010/main" val="2186320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在探讨如何发展国产操作系统时，我深刻意识到，生态建设、软件支持及用户黏性是我们必须攻克的三大难关
它们如同操作系统的三根支柱，相互支撑，共同撑起这片天地
要知道，一个成功的操作系统，绝非孤立存在，而是需要一个自我强化、生生不息的生态系统作为支撑
因此，我们的发展策略，就是要围绕这三点展开，通过不断优化用户体验、强化开发者支持、提升软件兼容性，来构建一个健康、活跃的生态系统
同时，政策的东风和市场的推力，也将是我们不可或缺的外部助力
</a:t>
            </a:r>
            <a:r>
              <a:rPr lang="en-US" altLang="zh-CN"/>
              <a:t>[AI</a:t>
            </a:r>
            <a:r>
              <a:rPr lang="zh-CN" altLang="en-US"/>
              <a:t>生成内容</a:t>
            </a:r>
            <a:r>
              <a:rPr lang="en-US" altLang="zh-CN"/>
              <a:t>-</a:t>
            </a:r>
            <a:r>
              <a:rPr lang="zh-CN" altLang="en-US"/>
              <a:t>仅供参考， </a:t>
            </a:r>
            <a:r>
              <a:rPr lang="en-US" altLang="zh-CN"/>
              <a:t>Create By ChatPPT-2:33]</a:t>
            </a:r>
            <a:endParaRPr lang="zh-CN" altLang="en-US" dirty="0"/>
          </a:p>
        </p:txBody>
      </p:sp>
      <p:sp>
        <p:nvSpPr>
          <p:cNvPr id="4" name="灯片编号占位符 3"/>
          <p:cNvSpPr>
            <a:spLocks noGrp="1"/>
          </p:cNvSpPr>
          <p:nvPr>
            <p:ph type="sldNum" sz="quarter" idx="5"/>
          </p:nvPr>
        </p:nvSpPr>
        <p:spPr/>
        <p:txBody>
          <a:bodyPr/>
          <a:lstStyle/>
          <a:p>
            <a:fld id="{D8A74383-5C3A-46DA-B392-F2DF5C0028B9}" type="slidenum">
              <a:rPr lang="zh-CN" altLang="en-US" smtClean="0"/>
              <a:t>5</a:t>
            </a:fld>
            <a:endParaRPr lang="zh-CN" altLang="en-US"/>
          </a:p>
        </p:txBody>
      </p:sp>
    </p:spTree>
    <p:extLst>
      <p:ext uri="{BB962C8B-B14F-4D97-AF65-F5344CB8AC3E}">
        <p14:creationId xmlns:p14="http://schemas.microsoft.com/office/powerpoint/2010/main" val="2829051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在探讨如何进一步发展国产操作系统时，我认为发展策略至关重要
具体而言，我们需要从市场推广与用户体验、政策支持与产业合作、技术创新与自主可控这三个方面着手
首先，我们要通过政府和企事业单位的试点应用，逐步让国产操作系统走进大众视野，同时不断优化用户体验，确保系统既易用又稳定，从而赢得用户的青睐
此外，人才的培养与储备也是不可忽视的一环，为国产操作系统的长远发展奠定坚实基础
</a:t>
            </a:r>
            <a:r>
              <a:rPr lang="en-US" altLang="zh-CN"/>
              <a:t>[AI</a:t>
            </a:r>
            <a:r>
              <a:rPr lang="zh-CN" altLang="en-US"/>
              <a:t>生成内容</a:t>
            </a:r>
            <a:r>
              <a:rPr lang="en-US" altLang="zh-CN"/>
              <a:t>-</a:t>
            </a:r>
            <a:r>
              <a:rPr lang="zh-CN" altLang="en-US"/>
              <a:t>仅供参考， </a:t>
            </a:r>
            <a:r>
              <a:rPr lang="en-US" altLang="zh-CN"/>
              <a:t>Create By ChatPPT-2:33]</a:t>
            </a:r>
            <a:endParaRPr lang="zh-CN" altLang="en-US"/>
          </a:p>
        </p:txBody>
      </p:sp>
      <p:sp>
        <p:nvSpPr>
          <p:cNvPr id="4" name="灯片编号占位符 3"/>
          <p:cNvSpPr>
            <a:spLocks noGrp="1"/>
          </p:cNvSpPr>
          <p:nvPr>
            <p:ph type="sldNum" sz="quarter" idx="5"/>
          </p:nvPr>
        </p:nvSpPr>
        <p:spPr/>
        <p:txBody>
          <a:bodyPr/>
          <a:lstStyle/>
          <a:p>
            <a:fld id="{73C9049A-A6BF-4683-B344-569B107908A5}" type="slidenum">
              <a:rPr lang="zh-CN" altLang="en-US" smtClean="0"/>
              <a:t>6</a:t>
            </a:fld>
            <a:endParaRPr lang="zh-CN" altLang="en-US"/>
          </a:p>
        </p:txBody>
      </p:sp>
    </p:spTree>
    <p:extLst>
      <p:ext uri="{BB962C8B-B14F-4D97-AF65-F5344CB8AC3E}">
        <p14:creationId xmlns:p14="http://schemas.microsoft.com/office/powerpoint/2010/main" val="492805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在此，我衷心希望今天的操作系统思政报告能够为大家带来一些思考与启发
通过探讨操作系统中的思政元素，我们不仅加深了对技术本身的理解，更在无形中培养了正确的价值观和社会责任感
作为新时代的青年，我们应当将技术与思政相结合，用科技的力量为社会服务，为国家的发展贡献自己的力量
让我们携手共进，在操作系统的世界里，书写属于我们的精彩篇章
谢谢大家！
</a:t>
            </a:r>
            <a:r>
              <a:rPr lang="en-US" altLang="zh-CN"/>
              <a:t>[AI</a:t>
            </a:r>
            <a:r>
              <a:rPr lang="zh-CN" altLang="en-US"/>
              <a:t>生成内容</a:t>
            </a:r>
            <a:r>
              <a:rPr lang="en-US" altLang="zh-CN"/>
              <a:t>-</a:t>
            </a:r>
            <a:r>
              <a:rPr lang="zh-CN" altLang="en-US"/>
              <a:t>仅供参考， </a:t>
            </a:r>
            <a:r>
              <a:rPr lang="en-US" altLang="zh-CN"/>
              <a:t>Create By ChatPPT-2:33]</a:t>
            </a:r>
            <a:endParaRPr lang="zh-CN" altLang="en-US"/>
          </a:p>
        </p:txBody>
      </p:sp>
      <p:sp>
        <p:nvSpPr>
          <p:cNvPr id="4" name="灯片编号占位符 3"/>
          <p:cNvSpPr>
            <a:spLocks noGrp="1"/>
          </p:cNvSpPr>
          <p:nvPr>
            <p:ph type="sldNum" sz="quarter" idx="5"/>
          </p:nvPr>
        </p:nvSpPr>
        <p:spPr/>
        <p:txBody>
          <a:bodyPr/>
          <a:lstStyle/>
          <a:p>
            <a:fld id="{73C9049A-A6BF-4683-B344-569B107908A5}" type="slidenum">
              <a:rPr lang="zh-CN" altLang="en-US" smtClean="0"/>
              <a:t>7</a:t>
            </a:fld>
            <a:endParaRPr lang="zh-CN" altLang="en-US"/>
          </a:p>
        </p:txBody>
      </p:sp>
    </p:spTree>
    <p:extLst>
      <p:ext uri="{BB962C8B-B14F-4D97-AF65-F5344CB8AC3E}">
        <p14:creationId xmlns:p14="http://schemas.microsoft.com/office/powerpoint/2010/main" val="3387118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themeOverride" Target="../theme/themeOverride47.xml"/><Relationship Id="rId2"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themeOverride" Target="../theme/themeOverride48.xml"/><Relationship Id="rId2"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themeOverride" Target="../theme/themeOverride49.xml"/><Relationship Id="rId2"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themeOverride" Target="../theme/themeOverride50.xml"/><Relationship Id="rId2"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themeOverride" Target="../theme/themeOverride51.xml"/><Relationship Id="rId2"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themeOverride" Target="../theme/themeOverride52.xml"/><Relationship Id="rId2"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themeOverride" Target="../theme/themeOverride53.xml"/><Relationship Id="rId2"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themeOverride" Target="../theme/themeOverride54.xml"/><Relationship Id="rId2"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themeOverride" Target="../theme/themeOverride55.xml"/><Relationship Id="rId2"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themeOverride" Target="../theme/themeOverride56.xml"/><Relationship Id="rId2"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themeOverride" Target="../theme/themeOverride57.xml"/><Relationship Id="rId2"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themeOverride" Target="../theme/themeOverride58.xml"/><Relationship Id="rId2"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themeOverride" Target="../theme/themeOverride59.xml"/><Relationship Id="rId2"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themeOverride" Target="../theme/themeOverride60.xml"/><Relationship Id="rId2"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themeOverride" Target="../theme/themeOverride61.xml"/><Relationship Id="rId2"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themeOverride" Target="../theme/themeOverride62.xml"/><Relationship Id="rId2"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themeOverride" Target="../theme/themeOverride63.xml"/><Relationship Id="rId2"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themeOverride" Target="../theme/themeOverride64.xml"/><Relationship Id="rId2"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themeOverride" Target="../theme/themeOverride65.xml"/><Relationship Id="rId2"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themeOverride" Target="../theme/themeOverride66.xml"/><Relationship Id="rId2"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themeOverride" Target="../theme/themeOverride67.xml"/><Relationship Id="rId2"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themeOverride" Target="../theme/themeOverride68.xml"/><Relationship Id="rId2"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themeOverride" Target="../theme/themeOverride69.xml"/><Relationship Id="rId2"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themeOverride" Target="../theme/themeOverride70.xml"/><Relationship Id="rId2"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themeOverride" Target="../theme/themeOverride71.xml"/><Relationship Id="rId2"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themeOverride" Target="../theme/themeOverride72.xml"/><Relationship Id="rId2"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themeOverride" Target="../theme/themeOverride73.xml"/><Relationship Id="rId2"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themeOverride" Target="../theme/themeOverride74.xml"/><Relationship Id="rId2"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themeOverride" Target="../theme/themeOverride75.xml"/><Relationship Id="rId2"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themeOverride" Target="../theme/themeOverride76.xml"/><Relationship Id="rId2"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themeOverride" Target="../theme/themeOverride77.xml"/><Relationship Id="rId2"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0EBEB-EA59-76A7-F0E3-D97D0B7CBDB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Subtitle 2">
            <a:extLst>
              <a:ext uri="{FF2B5EF4-FFF2-40B4-BE49-F238E27FC236}">
                <a16:creationId xmlns:a16="http://schemas.microsoft.com/office/drawing/2014/main" id="{92005900-9A61-BEA4-B7C5-FB40FAFAA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Date Placeholder 3">
            <a:extLst>
              <a:ext uri="{FF2B5EF4-FFF2-40B4-BE49-F238E27FC236}">
                <a16:creationId xmlns:a16="http://schemas.microsoft.com/office/drawing/2014/main" id="{EFFE226C-C69E-53D9-F04A-3A115C025FB9}"/>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408358A5-648A-0BEF-BEA4-611C3A0D14C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0AA0C30-422B-DC8D-04AC-8DA4B1E82E6C}"/>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3612478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5008-B1F7-CD69-0BFC-0EAE448EE06F}"/>
              </a:ext>
            </a:extLst>
          </p:cNvPr>
          <p:cNvSpPr>
            <a:spLocks noGrp="1"/>
          </p:cNvSpPr>
          <p:nvPr>
            <p:ph type="title"/>
          </p:nvPr>
        </p:nvSpPr>
        <p:spPr/>
        <p:txBody>
          <a:bodyPr/>
          <a:lstStyle/>
          <a:p>
            <a:r>
              <a:rPr lang="zh-CN" altLang="en-US"/>
              <a:t>单击此处编辑母版标题样式</a:t>
            </a:r>
          </a:p>
        </p:txBody>
      </p:sp>
      <p:sp>
        <p:nvSpPr>
          <p:cNvPr id="3" name="Vertical Text Placeholder 2">
            <a:extLst>
              <a:ext uri="{FF2B5EF4-FFF2-40B4-BE49-F238E27FC236}">
                <a16:creationId xmlns:a16="http://schemas.microsoft.com/office/drawing/2014/main" id="{C0BD870B-E340-47BF-13D0-52AAD40DC1A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5A4B6230-A8F6-FFF9-4280-10DD2E824115}"/>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F4ED2915-7D51-3603-A60B-54C14D0A002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4A4506F-F1E2-6AF2-C46F-4C923B152B28}"/>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1987943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DFEF5B-16AD-0E67-AD5C-7FBE352B6A3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Vertical Text Placeholder 2">
            <a:extLst>
              <a:ext uri="{FF2B5EF4-FFF2-40B4-BE49-F238E27FC236}">
                <a16:creationId xmlns:a16="http://schemas.microsoft.com/office/drawing/2014/main" id="{ECDBB53E-51C1-C67F-EAC4-7ED5E965352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4DBD76FC-B64A-77D7-C5C6-0FADEABBCE20}"/>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8F8352B0-E7EF-27C0-7642-790CD2B0C1B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6148402-A40D-C0C4-0B1C-DF2AA9E1F786}"/>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36134352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A6ACF2-1120-F10D-3470-420CBB78990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9D6CB89-77AD-17CE-E2AB-95BE1A48A1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9FC5468-CF50-D3B4-01CF-91E281A4718A}"/>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00A6076C-D3A7-30A8-1949-EC9B53CC502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5B569F-8289-1FEE-1E13-004E04649CF0}"/>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42390255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7C87E7-E1A1-508C-B64D-BD77D66E9D3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A7A510D-ECD2-9A79-0EE9-4CFBC066346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90E84C9-F01F-8F31-3808-F4A13F9D4489}"/>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2C73D1D6-5ED4-A14C-55F7-DAD6B2B6C54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EC2DA5-7B4D-448E-9A78-5893876832A3}"/>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26939566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4FD8E1-2463-9F4F-687F-6BA7B6912DF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5D3AFC6-628C-EEB9-FFE7-B2381088247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219B2E6-7037-5830-9D87-9ACD01A27128}"/>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577CFC78-7FA2-86DA-705B-4178CD6DC07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523C183-F23F-DB0A-73BB-D67BA70B21F6}"/>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32427612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C43D07-B6FF-45BF-E4E9-A616B225F96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030B2C1-CE5C-8BDB-47B3-56549CBC0E6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B1FE34E-5FE1-36F1-6E2B-CE352FC433C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D6981AE-492B-A6B4-F3AF-A6C1396DC0EF}"/>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00B82890-3F39-C159-0036-34BBE147BBF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57073CC-F53F-4678-C1D0-133A01E9F6D3}"/>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11696463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7E435E-6496-AF36-8216-BA7843185CC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E30C99D-2EE0-FCC9-4914-EF53D040A6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408D9AE-435D-8EAE-604C-AF38D6F8C58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B434318-B42C-EFFE-CB49-4A7BD4C883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D05A6F6-1BAC-9566-6ABF-4C815D3F107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9527287-F4A4-1EBA-F9BD-7AC58A4C93B5}"/>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8" name="页脚占位符 7">
            <a:extLst>
              <a:ext uri="{FF2B5EF4-FFF2-40B4-BE49-F238E27FC236}">
                <a16:creationId xmlns:a16="http://schemas.microsoft.com/office/drawing/2014/main" id="{454CAF96-CAFA-7565-8FA2-3FCD99B1C73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AEB071D-8DE4-4BA6-D2B7-08BCF5D5C0F0}"/>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1015530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6D095E-2156-11DB-A9B2-A9C898368A8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67EA4C6-FAF5-E075-C94E-B700BF5B9CCE}"/>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4" name="页脚占位符 3">
            <a:extLst>
              <a:ext uri="{FF2B5EF4-FFF2-40B4-BE49-F238E27FC236}">
                <a16:creationId xmlns:a16="http://schemas.microsoft.com/office/drawing/2014/main" id="{44B0C0BB-701C-0712-73C1-B8F7774AD9E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E1ADDB2-B8DE-6B10-CB16-8F5352C329A7}"/>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42708743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1AF35D1-599F-0895-7FD3-EDC866B445EE}"/>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3" name="页脚占位符 2">
            <a:extLst>
              <a:ext uri="{FF2B5EF4-FFF2-40B4-BE49-F238E27FC236}">
                <a16:creationId xmlns:a16="http://schemas.microsoft.com/office/drawing/2014/main" id="{360F2EC4-C90A-13A5-5293-C3CB22B713E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FF3B6A9-EE0D-5883-4FDF-D17A1F64EE30}"/>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28986385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AC019C-4232-5B92-F298-F552404BF03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5625345-0BBE-DF17-E07E-AEEB4C4A8E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B6E5EBE-90A4-7E6C-B1AA-5A48E46A33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415C54D-5A08-B40B-1E6D-D74B529A04AE}"/>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0ABDE8DF-338D-DE0E-4A84-B0472830156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103B26E-16DE-E4F0-85AA-B45559C71055}"/>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483104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C75FC-FDBB-30F2-F358-A0367EAEC357}"/>
              </a:ext>
            </a:extLst>
          </p:cNvPr>
          <p:cNvSpPr>
            <a:spLocks noGrp="1"/>
          </p:cNvSpPr>
          <p:nvPr>
            <p:ph type="title"/>
          </p:nvPr>
        </p:nvSpPr>
        <p:spPr/>
        <p:txBody>
          <a:bodyPr/>
          <a:lstStyle/>
          <a:p>
            <a:r>
              <a:rPr lang="zh-CN" altLang="en-US"/>
              <a:t>单击此处编辑母版标题样式</a:t>
            </a:r>
          </a:p>
        </p:txBody>
      </p:sp>
      <p:sp>
        <p:nvSpPr>
          <p:cNvPr id="3" name="Content Placeholder 2">
            <a:extLst>
              <a:ext uri="{FF2B5EF4-FFF2-40B4-BE49-F238E27FC236}">
                <a16:creationId xmlns:a16="http://schemas.microsoft.com/office/drawing/2014/main" id="{F7F26C21-5F18-D24B-23EB-F27B44AC199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AC01DF34-3B9B-0D1A-A541-624B3AC27F3F}"/>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A4C7BFC5-7C4D-3F53-1A4E-C50780E5A1FE}"/>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F13A8B2E-7CB8-906F-FC55-5E84E3913D4E}"/>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24188135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F4073C-D91C-B418-C70B-406C83845D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19ED32C-2D0C-DB84-C2C1-C19A222684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8BE6A54-6FFA-F5DD-862B-00EB32CFBF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9E54340-E2DD-EEFB-8C9B-C45BEA229C84}"/>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EEC194B6-96FF-D7E2-3C24-8533931BB80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B19F2CA-598D-746F-69E7-97FA858274DD}"/>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735227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90FC24-8EDF-C7F8-86DB-2985C7BD9C5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01F558E-035B-D670-7456-D5211A6E171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6D570E6-9518-0098-A656-E2032A831A37}"/>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5D13BD78-0176-40C2-4529-5F58FF2D5A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21E67D5-35E0-612B-79BA-213D0C2296FD}"/>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6781762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2CB3110-9640-5796-FFB7-90844979E7B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D46AAF5-9198-6389-9681-226E0DC4153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C649004-1FF5-D65F-8EEA-C8EF7E2413F1}"/>
              </a:ext>
            </a:extLst>
          </p:cNvPr>
          <p:cNvSpPr>
            <a:spLocks noGrp="1"/>
          </p:cNvSpPr>
          <p:nvPr>
            <p:ph type="dt" sz="half" idx="10"/>
          </p:nvPr>
        </p:nvSpPr>
        <p:spPr/>
        <p:txBody>
          <a:body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9C4E29E8-7E4C-18FE-7090-CFC7387E4DB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548AF65-B6EF-8BB9-8F40-B34325A7A40D}"/>
              </a:ext>
            </a:extLst>
          </p:cNvPr>
          <p:cNvSpPr>
            <a:spLocks noGrp="1"/>
          </p:cNvSpPr>
          <p:nvPr>
            <p:ph type="sldNum" sz="quarter" idx="12"/>
          </p:nvPr>
        </p:nvSpPr>
        <p:spPr/>
        <p:txBody>
          <a:body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22628949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C3486-6A45-4F43-A81F-03F52D7E25E6}"/>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9ED304A9-54C4-1C14-8B71-9971D95A3A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1D840A9-F215-6086-0C3E-D7E006DA9E32}"/>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1CD0EDFB-97CB-4CB6-5666-7F13A1E476DA}"/>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74ADFE88-6B28-336D-925C-CB5626D15CBE}"/>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12305539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30CFF-D883-83BB-52D2-7AFCAEAB4A4B}"/>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F98F4A29-369B-74E4-92E1-0B573008E8CF}"/>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24BA194-E56A-6EAF-25DF-3D33B39B2B16}"/>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38E76609-4BD4-BEE8-9979-10B16668C955}"/>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318EEFA-69C6-02FB-60DE-C6E0850E60EF}"/>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96883242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97A86-F8D6-E695-98CD-1D0085A7FACA}"/>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BAF1ACE-53B8-F217-63C8-2A1EA20CA3C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7E7FBBA4-52D4-2229-550E-787EB29DD16A}"/>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5A897BF3-BF3E-2E32-244C-A2AF6D433F2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A3740D4-3850-9FFA-4CBB-C82FB5556DE6}"/>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35378640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5C5B4-DC34-6999-5FB9-F5DD20579B5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43CA504-0A40-A371-9F21-6FE0D66F9773}"/>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21942FAF-207B-F6C1-9B08-219E7387691E}"/>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DE5F3CE7-9823-9D9F-9C7C-602E6EB32040}"/>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5BD9E091-FF90-D154-4D49-E95C88264D5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ADCD7853-356F-C160-06BE-58164F09067E}"/>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16866936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DB950-A11B-20C7-1F96-32666A512C69}"/>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D589326A-70D2-5450-ECE0-0C2148140B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9406AFEE-E566-F037-6BF2-5EEA8D4B7AE3}"/>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0E3CBBC0-7659-41F1-72B7-6170BEC842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07CC8F82-585C-FE3E-ECFA-DB7849C2B8D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0156869E-8436-9B46-356E-ADD9B21E7D5C}"/>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8" name="Footer Placeholder 7">
            <a:extLst>
              <a:ext uri="{FF2B5EF4-FFF2-40B4-BE49-F238E27FC236}">
                <a16:creationId xmlns:a16="http://schemas.microsoft.com/office/drawing/2014/main" id="{0C7CA6A1-13BF-5822-753A-A5024E82F255}"/>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25E6A1F4-73D7-4006-5C35-34499AD55130}"/>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29286339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8417-857E-06D7-E5B9-61EF14EAC76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FD7A1931-31A6-F8DD-6BB3-3EB087F0CEED}"/>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4" name="Footer Placeholder 3">
            <a:extLst>
              <a:ext uri="{FF2B5EF4-FFF2-40B4-BE49-F238E27FC236}">
                <a16:creationId xmlns:a16="http://schemas.microsoft.com/office/drawing/2014/main" id="{75F21D95-3DEE-2299-745B-C9E5B51C9DB8}"/>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456177D1-7C59-945A-C7F7-8CFDD83240A5}"/>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37583131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EF3C91-D913-975A-1918-28D807D55E72}"/>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3" name="Footer Placeholder 2">
            <a:extLst>
              <a:ext uri="{FF2B5EF4-FFF2-40B4-BE49-F238E27FC236}">
                <a16:creationId xmlns:a16="http://schemas.microsoft.com/office/drawing/2014/main" id="{CE5EBA5D-AD65-AC2C-AD21-D8F261CD8CCE}"/>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AE4C814-2E2E-A56A-36EC-8397AB99265C}"/>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4276421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EFA6F-3516-B2AF-A6A9-D37ABAD08F2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Text Placeholder 2">
            <a:extLst>
              <a:ext uri="{FF2B5EF4-FFF2-40B4-BE49-F238E27FC236}">
                <a16:creationId xmlns:a16="http://schemas.microsoft.com/office/drawing/2014/main" id="{2292678D-1EBA-9121-6A4E-A000A213D03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Date Placeholder 3">
            <a:extLst>
              <a:ext uri="{FF2B5EF4-FFF2-40B4-BE49-F238E27FC236}">
                <a16:creationId xmlns:a16="http://schemas.microsoft.com/office/drawing/2014/main" id="{4D2D7358-4194-28A7-C014-A35FF43373EE}"/>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3BE35EDB-BAE3-2A0D-608A-A3924AFC73EE}"/>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7F3AD77-E152-3A6A-1CF8-18ED1D35D114}"/>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9228655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0EF2-3E59-D526-C22F-BFC22B9363E0}"/>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1DDC9B4D-2845-F467-3E29-334662CFA7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25977DB0-62CD-8CB8-D6B9-DCE5023E8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5AE106FA-9EBD-C605-4755-096C8D544677}"/>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50422B28-28BF-B3F1-FB2C-5AF60408782C}"/>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EEFC94A9-6CBE-A39B-3444-7E2A8B1164E2}"/>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15287782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A275D-B8E9-96B1-C1EF-13D7D2E65775}"/>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36243409-6B4A-0585-9373-D54F0A7563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05A90C2A-5586-8E01-9478-73C3CC6873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8E188636-3EAF-8FAD-FC81-CB5EA250B32E}"/>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DF4CE245-B59A-83CB-CA79-3B4BEB33C064}"/>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D164F317-8BA4-45C5-FE27-DDC07BECF7A9}"/>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4831090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863E1-AABD-BDCF-7C2C-D8C0217442DD}"/>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1BA95A89-E15C-C4BE-04BB-21F9E27CB0CA}"/>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30713D3-8B72-6E40-2452-9F9B1434E6A3}"/>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D275B1E9-E7EF-11C8-1165-FCDED570855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8497F28-2FFD-5558-A817-BD7A4EF5A623}"/>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32800016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7DE81D-2CA1-63AD-EE37-7D667AA9FAF7}"/>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4CC2A80A-1826-BD5D-C9A8-938550286E57}"/>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4105618-37D2-0126-A8D6-FCE99F3548F0}"/>
              </a:ext>
            </a:extLst>
          </p:cNvPr>
          <p:cNvSpPr>
            <a:spLocks noGrp="1"/>
          </p:cNvSpPr>
          <p:nvPr>
            <p:ph type="dt" sz="half" idx="10"/>
          </p:nvPr>
        </p:nvSpPr>
        <p:spPr/>
        <p:txBody>
          <a:body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11C35B11-0B1A-305C-655E-DE5C832E8D6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1B516B8F-9FCA-A5EC-98CC-A76A302B7C1B}"/>
              </a:ext>
            </a:extLst>
          </p:cNvPr>
          <p:cNvSpPr>
            <a:spLocks noGrp="1"/>
          </p:cNvSpPr>
          <p:nvPr>
            <p:ph type="sldNum" sz="quarter" idx="12"/>
          </p:nvPr>
        </p:nvSpPr>
        <p:spPr/>
        <p:txBody>
          <a:body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3194280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4965C6-F0A3-A265-3D1A-2E05E7B6D4A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CE53B20-73F8-F82D-033F-3CA1A8A8D1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36B9D88-5EF8-9867-D68E-1B42D30CE365}"/>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C1D66536-BCD2-1834-6DE8-746B33BBE7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9A8E4E2-A141-CAAC-EF1F-78A9B8C392A0}"/>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37232400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0A7C4D-030F-1832-A70F-538DF7D937E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37B0C05-97BA-67E9-9203-314201A2233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43EED8C-AD5A-75B0-5DD2-8B049C4D17DF}"/>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DBD55D66-763E-02A9-526A-B32A5F4255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216DCA0-D399-4119-1D68-CF27ED5FA6B7}"/>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189073554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9FE3BC-0FBF-6E17-3E3E-8C7960773BF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AB2090B-417F-6022-AD45-725DC08BEF8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797382C-D73F-CD28-0E2B-12F69E41B10D}"/>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6BE7D43B-50E3-1E6C-3DD2-550B5837514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B39221F-27E0-A682-A610-1CAE2636CC45}"/>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293231684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9212DD-E3A3-C0CC-8198-D80F7C15456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3D9CDB0-A552-F77F-942F-1F1B12DC169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173D67D-7181-8ADC-E9CB-716E9EF53F1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BB17C6A3-1FAA-7C7A-7095-5F4A14234DD0}"/>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EAA665C7-0FBD-FF36-F87F-6842BCD8BB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9FFBF33-3DA5-8A84-A9F9-6BF7349C2B7F}"/>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29712071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779A54-B1B2-22CC-CAB1-40D9306A628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213EE72-6F11-A8D5-AB55-F894AC0A05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98C3165-0E66-B5A5-9D04-238E55DCA07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8E6F60E-4A8A-DD4A-062B-3A4D645341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141E57E-613B-C040-E741-5BAB185FC9A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F17352B-7D49-B814-E42A-B0D13C10938F}"/>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8" name="页脚占位符 7">
            <a:extLst>
              <a:ext uri="{FF2B5EF4-FFF2-40B4-BE49-F238E27FC236}">
                <a16:creationId xmlns:a16="http://schemas.microsoft.com/office/drawing/2014/main" id="{38727E5F-E41A-B363-8D6A-C8444111D92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13A8D47-DA2F-65D2-D4C3-3017E1BE1E55}"/>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25992839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5CB330-6CC3-815B-D9FC-8B91E77FAF8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7D356D4-463B-9A7B-0861-0F8EA554C6B1}"/>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4" name="页脚占位符 3">
            <a:extLst>
              <a:ext uri="{FF2B5EF4-FFF2-40B4-BE49-F238E27FC236}">
                <a16:creationId xmlns:a16="http://schemas.microsoft.com/office/drawing/2014/main" id="{8B2991B8-AD89-61FC-4B86-FE5B5A72FEC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787296D-0DDA-7338-7E3A-3AD12AC91F2A}"/>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2774263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83436-CD01-9155-ACAE-C645C22FEE08}"/>
              </a:ext>
            </a:extLst>
          </p:cNvPr>
          <p:cNvSpPr>
            <a:spLocks noGrp="1"/>
          </p:cNvSpPr>
          <p:nvPr>
            <p:ph type="title"/>
          </p:nvPr>
        </p:nvSpPr>
        <p:spPr/>
        <p:txBody>
          <a:bodyPr/>
          <a:lstStyle/>
          <a:p>
            <a:r>
              <a:rPr lang="zh-CN" altLang="en-US"/>
              <a:t>单击此处编辑母版标题样式</a:t>
            </a:r>
          </a:p>
        </p:txBody>
      </p:sp>
      <p:sp>
        <p:nvSpPr>
          <p:cNvPr id="3" name="Content Placeholder 2">
            <a:extLst>
              <a:ext uri="{FF2B5EF4-FFF2-40B4-BE49-F238E27FC236}">
                <a16:creationId xmlns:a16="http://schemas.microsoft.com/office/drawing/2014/main" id="{F2BA0135-DA8B-3209-F9DC-A533E082CEC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Content Placeholder 3">
            <a:extLst>
              <a:ext uri="{FF2B5EF4-FFF2-40B4-BE49-F238E27FC236}">
                <a16:creationId xmlns:a16="http://schemas.microsoft.com/office/drawing/2014/main" id="{23A27448-CA0A-78C9-5C5D-90526FA538B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Date Placeholder 4">
            <a:extLst>
              <a:ext uri="{FF2B5EF4-FFF2-40B4-BE49-F238E27FC236}">
                <a16:creationId xmlns:a16="http://schemas.microsoft.com/office/drawing/2014/main" id="{ED648F71-E869-E82C-8B32-7BFA2FE59D81}"/>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89214638-FECF-FDAE-F93A-817E0C005D76}"/>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22C4435B-F7C8-A883-47D2-01EA397D094B}"/>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10681268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BCB32C0-9AC7-B21D-03E2-1BBC76C0F1BA}"/>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3" name="页脚占位符 2">
            <a:extLst>
              <a:ext uri="{FF2B5EF4-FFF2-40B4-BE49-F238E27FC236}">
                <a16:creationId xmlns:a16="http://schemas.microsoft.com/office/drawing/2014/main" id="{F19D2D7D-04C0-C371-D3CA-08D2CF4D3FB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5D87133-1E77-8BED-C37D-C2BF2CAC6CAF}"/>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11181254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59227C-A7C8-F474-68BB-9DFCE6DF006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9568136-3D40-68CE-078E-97ADCA18BC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CDB63BA-28EA-EF7E-8492-AD6115E0E5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E2926CD-11D7-EF11-C1F1-8F698EFDFD02}"/>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6B8992F2-8E0A-9339-22D4-FD9CA3CAD9F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FFDA09-68EC-A7B9-D0E3-8632726B5506}"/>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19867170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3A3896-9A65-1F77-63CD-4D07FF6A529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2863CB1-D7CD-90E0-AB40-A646948EBE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B476D30-3873-87D3-CC0A-B01F3E19A5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0B28A71-4F5C-8231-3E3F-702B3075A7E7}"/>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69106B8C-E858-C14E-1034-EB3019D4012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F104674-6C0E-FBE0-F314-62038E4E8F05}"/>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409795792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809DD5-F8E1-1651-82E5-25C06A9C443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DD20ED7-B65F-EDB5-1FE5-4DC89A8F591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4DA7D56-5CA6-4B9D-2A1C-7062379EDD4F}"/>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9E6D06DC-B3AF-8858-7E78-11124D4CB7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A91F54-07F3-19EE-F5A0-F52C4928ED26}"/>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10483491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AAD1F4B-BEF0-8137-1325-440C9DCCB07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FDC7D3A-8ACC-6986-757F-D5F73982FDE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3CAA79-E713-D192-1741-837C97B6A54F}"/>
              </a:ext>
            </a:extLst>
          </p:cNvPr>
          <p:cNvSpPr>
            <a:spLocks noGrp="1"/>
          </p:cNvSpPr>
          <p:nvPr>
            <p:ph type="dt" sz="half" idx="10"/>
          </p:nvPr>
        </p:nvSpPr>
        <p:spPr/>
        <p:txBody>
          <a:body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A343CD48-7E8F-07EC-E046-2E4FD19139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4FB5DE6-2BAA-82D9-F1A5-3D6B91CCA9E4}"/>
              </a:ext>
            </a:extLst>
          </p:cNvPr>
          <p:cNvSpPr>
            <a:spLocks noGrp="1"/>
          </p:cNvSpPr>
          <p:nvPr>
            <p:ph type="sldNum" sz="quarter" idx="12"/>
          </p:nvPr>
        </p:nvSpPr>
        <p:spPr/>
        <p:txBody>
          <a:body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21605253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DD0AF-D60D-319F-031B-5286103C1374}"/>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3818DAA5-82E6-C88B-B4FE-7FD12C3675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40FB46FE-E1AD-7116-6268-F34A06F5C574}"/>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9FD50F7D-BE34-2E9C-F864-E17AD942EE7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D774484-AE6D-A418-1F6A-6CA2BBE6C26F}"/>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17991391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A0B9C-873F-B9C0-ED8B-67DC9C426BF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5EEA25E-BAF5-D325-256E-919AB61FB6F7}"/>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EA0F8B6-D6AD-4FC2-D712-1D0299376565}"/>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693F6727-3D2A-0AD8-DDC1-0C33650C9F54}"/>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EA16743-D753-EA91-BC44-9AC6AC50026E}"/>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32029442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81ED-1B5D-D8E1-A92F-1E6FF5BE8908}"/>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5C19953-2EE5-BD6A-9221-CA4048B0A0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1686DB1F-F50E-6A0F-EE28-3E309A565AE4}"/>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5DB0D742-C8F5-29E6-1570-9DD9183F260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45FDBA56-9205-536C-2627-AC19CD35F2A5}"/>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21838211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5508B-FE9D-EF9A-987B-015C68B67850}"/>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01426BF-3EA2-6607-52DD-76B133E79210}"/>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A3F16AEE-5775-8807-327B-8CC40F4F333D}"/>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0DD1428-0EF9-C9F1-6D2E-DE7DF22034E9}"/>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FB059A04-D8D6-C6C1-98FE-62C6B5A47DD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9BCD11B-DDAB-4F5E-0379-733DD95C3154}"/>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32535111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E4B84-C10D-E174-18E5-B66A89C66E78}"/>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3F6AE30A-CABD-D1CB-898D-CE17E93D3B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81618D5F-EC04-D2F4-3B79-A9B7A45F04C1}"/>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4501142C-1478-8EDC-060F-857AC48D44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B033D7BD-BEA7-1B9E-55C0-6338BF6B0D07}"/>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F6AE9E2F-FFB0-06B8-A616-447842A4E6AF}"/>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8" name="Footer Placeholder 7">
            <a:extLst>
              <a:ext uri="{FF2B5EF4-FFF2-40B4-BE49-F238E27FC236}">
                <a16:creationId xmlns:a16="http://schemas.microsoft.com/office/drawing/2014/main" id="{A2A1DDBE-B502-7F06-F3B1-5C33B6CB5602}"/>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3AAF6D93-E387-A8C5-E7D1-5582FE0214DB}"/>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1222106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ADC2D-84DD-2AE4-9652-441D5E7ACF1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Text Placeholder 2">
            <a:extLst>
              <a:ext uri="{FF2B5EF4-FFF2-40B4-BE49-F238E27FC236}">
                <a16:creationId xmlns:a16="http://schemas.microsoft.com/office/drawing/2014/main" id="{377EBD1F-D5BB-5B1E-C06F-C51A2A77DE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a:extLst>
              <a:ext uri="{FF2B5EF4-FFF2-40B4-BE49-F238E27FC236}">
                <a16:creationId xmlns:a16="http://schemas.microsoft.com/office/drawing/2014/main" id="{E8F7FAD9-51BF-7A90-E0B8-5E83CB84644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Text Placeholder 4">
            <a:extLst>
              <a:ext uri="{FF2B5EF4-FFF2-40B4-BE49-F238E27FC236}">
                <a16:creationId xmlns:a16="http://schemas.microsoft.com/office/drawing/2014/main" id="{B12BBE4F-E254-E17B-FFD5-9622C3FCB4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a:extLst>
              <a:ext uri="{FF2B5EF4-FFF2-40B4-BE49-F238E27FC236}">
                <a16:creationId xmlns:a16="http://schemas.microsoft.com/office/drawing/2014/main" id="{A540C0CD-6601-F1B4-E0B6-02A3F418EC0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Date Placeholder 6">
            <a:extLst>
              <a:ext uri="{FF2B5EF4-FFF2-40B4-BE49-F238E27FC236}">
                <a16:creationId xmlns:a16="http://schemas.microsoft.com/office/drawing/2014/main" id="{336B605F-D3FE-1CF4-EA82-8515CA2B4F27}"/>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8" name="Footer Placeholder 7">
            <a:extLst>
              <a:ext uri="{FF2B5EF4-FFF2-40B4-BE49-F238E27FC236}">
                <a16:creationId xmlns:a16="http://schemas.microsoft.com/office/drawing/2014/main" id="{677CF30B-7FFB-1C6F-0C49-5ED22E136B6A}"/>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0F609F10-C0A9-4DE7-CB2B-56177D63A6E4}"/>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349002522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D3F2B-2D1E-4E30-8836-2462AE5D8255}"/>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17163E69-7D2F-ADD7-794F-262BCBAA8DF0}"/>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4" name="Footer Placeholder 3">
            <a:extLst>
              <a:ext uri="{FF2B5EF4-FFF2-40B4-BE49-F238E27FC236}">
                <a16:creationId xmlns:a16="http://schemas.microsoft.com/office/drawing/2014/main" id="{868794C0-5160-7F86-8253-9B0112EF054C}"/>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FCB9D6FF-F5D1-6CF8-7328-119F7613E13C}"/>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162160699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CF0B21-CB3D-0156-FF60-203A4639A516}"/>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3" name="Footer Placeholder 2">
            <a:extLst>
              <a:ext uri="{FF2B5EF4-FFF2-40B4-BE49-F238E27FC236}">
                <a16:creationId xmlns:a16="http://schemas.microsoft.com/office/drawing/2014/main" id="{D42CE0C3-3C67-6DFD-B791-93AF5875E80F}"/>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B7536F72-7090-B1E1-07E1-418C5400BAD5}"/>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19710312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3184-EA36-7DD7-B330-6FBDAA208A6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169DB14-9DCB-370B-2803-F18B07F747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4ACB5C24-6F87-EB25-2D7C-50F961A1D5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6566626E-395B-924B-26B3-71CDD2183799}"/>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6E9AACEE-C60D-6C89-7D01-D2AAD7ED7E8B}"/>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E60293DE-4007-05B3-5428-D0AC030DAB91}"/>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140534298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5A5EC-68A3-F680-6C22-691BE057C660}"/>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F17B01B8-D1FD-8B37-8906-AC59974EFA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92DBCCC5-5693-7DDC-640C-0CD79F17EA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7CFB8BB-25A7-00BB-8051-039FF7D08011}"/>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122D4299-75E2-D83A-22B6-65AD61D7CE54}"/>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C814D871-7D22-1EB9-5653-A0FAAEBB94DB}"/>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416191652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42CE1-44A8-9DF4-30E4-19C54C58FBA2}"/>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4CD8DAA4-501D-C3C3-E94E-3819857859E0}"/>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CD1C518-A655-86D7-F6DF-DEADF89BBCB6}"/>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CDB94083-D0C9-46B3-654F-2B24BD962724}"/>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22C4BF90-65EF-6F57-77F0-502D55653363}"/>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41916848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4FB813-7726-4144-25E1-2DFFF222EB5C}"/>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73CE896E-CA3E-D965-2A97-47D4AE86736C}"/>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4905124-6C3A-AE1A-5A33-996BF369C468}"/>
              </a:ext>
            </a:extLst>
          </p:cNvPr>
          <p:cNvSpPr>
            <a:spLocks noGrp="1"/>
          </p:cNvSpPr>
          <p:nvPr>
            <p:ph type="dt" sz="half" idx="10"/>
          </p:nvPr>
        </p:nvSpPr>
        <p:spPr/>
        <p:txBody>
          <a:body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DCEFFBC8-C2E0-016C-3E42-9C94FA7E6473}"/>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20FD6240-0A08-552A-E1AF-98986D31E122}"/>
              </a:ext>
            </a:extLst>
          </p:cNvPr>
          <p:cNvSpPr>
            <a:spLocks noGrp="1"/>
          </p:cNvSpPr>
          <p:nvPr>
            <p:ph type="sldNum" sz="quarter" idx="12"/>
          </p:nvPr>
        </p:nvSpPr>
        <p:spPr/>
        <p:txBody>
          <a:body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32763414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B81D1-9B45-637B-0231-1D54308D5FBD}"/>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6BAFF5A9-CFB0-03E2-D873-F090815F26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253CCBC2-1E90-9490-140E-F7C0ED1DC99D}"/>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F9405E3B-47F1-3D4D-F7B4-97810E4E797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1A617D65-B737-4ECC-8CAD-9CD9894C9D4D}"/>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426193907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0BB27-0602-24C1-4152-35C3639E1F29}"/>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24E8E29A-1D94-14A2-72B9-44DCE9553548}"/>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BB36A607-25F0-6949-53DA-1C890CD4AA35}"/>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341074C6-232B-767C-2106-63449E816A1D}"/>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FA2C94F9-B8A9-E779-EBB1-EC890F0FF63F}"/>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42057908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50D20-E181-F2AE-A970-4D9E58C2A85D}"/>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0DDCFC4-2029-D563-A0D0-5F1699C9C9B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F87332B2-08EE-8C72-D9F7-148C05254E9F}"/>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157679B8-194E-DD2B-B00D-C26C9AF759C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26F1A76-25B6-96D3-CBEC-210D4B61B95B}"/>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72805764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8E98-C974-7613-5EB9-804ACE87EFA7}"/>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3BAA893-6200-84FE-92FC-5A2316284181}"/>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6A357B70-CC60-96DF-B5DD-D00CA5B152DD}"/>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8B42F3D2-E401-15C4-653D-C0FBEC79AE58}"/>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D518E73B-5248-05DF-1462-64446A35C678}"/>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E51B08C7-1D64-D8DD-AD5A-2136BD17C2D6}"/>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1860413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885B4-765F-F44C-873C-72FF425D0454}"/>
              </a:ext>
            </a:extLst>
          </p:cNvPr>
          <p:cNvSpPr>
            <a:spLocks noGrp="1"/>
          </p:cNvSpPr>
          <p:nvPr>
            <p:ph type="title"/>
          </p:nvPr>
        </p:nvSpPr>
        <p:spPr/>
        <p:txBody>
          <a:bodyPr/>
          <a:lstStyle/>
          <a:p>
            <a:r>
              <a:rPr lang="zh-CN" altLang="en-US"/>
              <a:t>单击此处编辑母版标题样式</a:t>
            </a:r>
          </a:p>
        </p:txBody>
      </p:sp>
      <p:sp>
        <p:nvSpPr>
          <p:cNvPr id="3" name="Date Placeholder 2">
            <a:extLst>
              <a:ext uri="{FF2B5EF4-FFF2-40B4-BE49-F238E27FC236}">
                <a16:creationId xmlns:a16="http://schemas.microsoft.com/office/drawing/2014/main" id="{F0B1ECA9-08E5-D3C2-B42E-B1E9907AFE07}"/>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4" name="Footer Placeholder 3">
            <a:extLst>
              <a:ext uri="{FF2B5EF4-FFF2-40B4-BE49-F238E27FC236}">
                <a16:creationId xmlns:a16="http://schemas.microsoft.com/office/drawing/2014/main" id="{2355B36B-472C-0325-F673-2931E8673EEC}"/>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DF3C4C5F-DBF0-05A3-66B3-35155FC5AF63}"/>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421577502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29E11-6A37-54FC-DEFB-27359A060728}"/>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C7FD7E6-F4B9-2BA0-4117-9C05EEBB30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FCE982BA-0B36-9163-5C10-B83E5314FE7F}"/>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37459A1-A1FC-5280-1849-59556C194A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B93A1D6F-235A-5F2B-95F9-4C2EDC1A2C3B}"/>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F8D20F09-4B45-D7B2-317C-2C57EAD317C0}"/>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8" name="Footer Placeholder 7">
            <a:extLst>
              <a:ext uri="{FF2B5EF4-FFF2-40B4-BE49-F238E27FC236}">
                <a16:creationId xmlns:a16="http://schemas.microsoft.com/office/drawing/2014/main" id="{91CC9E06-22C0-424A-44DC-19BA75961D32}"/>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9CBC3539-2F51-7B83-BDDE-6BD045366214}"/>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230630831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D4759-59E9-1BB3-200B-1E62977E3B48}"/>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9FEFCC4D-1AA9-9609-B99A-4DCB26B9E79C}"/>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4" name="Footer Placeholder 3">
            <a:extLst>
              <a:ext uri="{FF2B5EF4-FFF2-40B4-BE49-F238E27FC236}">
                <a16:creationId xmlns:a16="http://schemas.microsoft.com/office/drawing/2014/main" id="{D0052ADA-D8A3-6374-AF2E-6B579F00C66F}"/>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D2F48E47-5DDD-833D-052A-2C81A01ECDE9}"/>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398949518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908C2D-1C88-5526-94C7-1D16FD8F318B}"/>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3" name="Footer Placeholder 2">
            <a:extLst>
              <a:ext uri="{FF2B5EF4-FFF2-40B4-BE49-F238E27FC236}">
                <a16:creationId xmlns:a16="http://schemas.microsoft.com/office/drawing/2014/main" id="{F5455101-0CA8-5A69-8DAE-AC6326F9957A}"/>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93E9441B-C0EA-5D89-EDFE-C3CA4C44CB51}"/>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39408225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6DB2B-523C-E720-9655-FF2F18B15DE7}"/>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7995FD5-967F-B3EB-2F3F-CC2F341BEF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D9FCE039-43A9-2620-D569-F0B61E263E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42D3017-3B4D-65CA-5FD8-64BD84D5D752}"/>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704BCB78-3C3E-F8EA-0F24-33974F2D5F2B}"/>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F5ECDE9F-F6A2-B802-44E9-277042D9DC6A}"/>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363753597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48869-A4C9-A29F-E5B9-DB4618EE8D04}"/>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9FE98F4B-1537-2E06-D553-F59515BC74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23952B45-B26B-BACC-BAE0-10282DA843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651CB95-A07D-760C-71C1-B67EF814B404}"/>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9713B4CF-CF0E-5585-C040-AFFCD9D8F0A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0029F9E6-5368-2D02-C529-817AA526C474}"/>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122854652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A9CF9-D7A8-E592-3542-8BE3F8D03585}"/>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2424C27E-3BA4-82A0-C1F8-FCE755D8481A}"/>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24E271C6-F066-56E1-0A3D-85EBCA6530B4}"/>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CE7AE1E3-C3D6-F54C-2099-14EA1B8ADD1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A81F772-F6DE-E086-F63B-4840F625E103}"/>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362397865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3CB600-9143-7C31-2C9F-5D68897323C9}"/>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A2D7C3B8-58F5-85C8-2BC7-758A1C888E16}"/>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19F2360-8882-54D9-6AD1-7933115D76D5}"/>
              </a:ext>
            </a:extLst>
          </p:cNvPr>
          <p:cNvSpPr>
            <a:spLocks noGrp="1"/>
          </p:cNvSpPr>
          <p:nvPr>
            <p:ph type="dt" sz="half" idx="10"/>
          </p:nvPr>
        </p:nvSpPr>
        <p:spPr/>
        <p:txBody>
          <a:body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C2B810BD-5862-2F4F-9380-2E9C059B137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61478AA-37D5-4D75-3207-90C67BE5AAB0}"/>
              </a:ext>
            </a:extLst>
          </p:cNvPr>
          <p:cNvSpPr>
            <a:spLocks noGrp="1"/>
          </p:cNvSpPr>
          <p:nvPr>
            <p:ph type="sldNum" sz="quarter" idx="12"/>
          </p:nvPr>
        </p:nvSpPr>
        <p:spPr/>
        <p:txBody>
          <a:body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282917366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5708FB-C2F4-C9AE-4E1A-EDEF49FC451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07BD2A7-F989-9EF6-7D51-C857C0FCEA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C9FEE59-E5E2-FFD9-B115-EB3B8066430B}"/>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5CBB3779-6D2A-9BCE-F758-5E7102E81E0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736B186-6BF2-2FF2-FFCD-ECDAB55ECB81}"/>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2980022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D5E887-03D7-61B2-F6CB-0353A6DBF6D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296847F-5384-73D3-9336-F5EE5E5EBE9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EE3B8DA-9D38-96D9-6C8A-11A78FC9CE96}"/>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13456220-585C-7FF1-EE8C-251F878FFFD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82033F-BA81-2D24-A77C-F7DF84D99CD3}"/>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702019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40A8DB-C61E-FC5D-420D-CBA4F445C9B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6DAE051-20DE-122E-A0BB-04D604EFF59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7600B13-ACAF-2265-E8C5-1442D0DC1FA9}"/>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B1BD0D84-DD37-952C-D60E-E3A723BEA5E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1C7109-7A97-CFF4-CF77-36518DE6511C}"/>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156850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D760AF-6428-C9DE-A23E-5DC2BC3F5BE2}"/>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3" name="Footer Placeholder 2">
            <a:extLst>
              <a:ext uri="{FF2B5EF4-FFF2-40B4-BE49-F238E27FC236}">
                <a16:creationId xmlns:a16="http://schemas.microsoft.com/office/drawing/2014/main" id="{D4AB555B-4EBF-D739-BD47-0F753C363ED2}"/>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80B5B73D-0D6A-5A8D-C460-A014E8A2A920}"/>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10356987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A4398F-D578-C44D-E520-ED93F4B1137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0492124-C3D3-E53E-B928-D803F994B50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8951E23-1235-543D-8C0D-D51496AA992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491FBF0-968C-8F69-BF98-5952C7CC5035}"/>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9D364671-4BBC-76D1-FB23-E4C3CE63CC4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74D6C99-335F-0AFA-011F-AC1DBF16C707}"/>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180190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1AD993-0F85-FD01-55A3-9F56F2C24FB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1D0B1CB-2357-FF15-AC19-B77A7D127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EB86FCBB-8D63-828D-8BAA-AA900495612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8F9025F-5220-45E8-08E4-42BCEB0D4E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41D677A-BF18-BEA2-CE03-57CE814B9F3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1C61032-BE86-DECE-69A1-649703B09A05}"/>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8" name="页脚占位符 7">
            <a:extLst>
              <a:ext uri="{FF2B5EF4-FFF2-40B4-BE49-F238E27FC236}">
                <a16:creationId xmlns:a16="http://schemas.microsoft.com/office/drawing/2014/main" id="{6491BCE9-6A88-41FE-2E5C-E6BE382A4F3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8AE46B9-17C3-D800-CA40-DB84E6B4538B}"/>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361122312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28C748-C268-459B-2FB9-F799C31C446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828441D-FB1F-CC8E-8840-6C71E2554071}"/>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4" name="页脚占位符 3">
            <a:extLst>
              <a:ext uri="{FF2B5EF4-FFF2-40B4-BE49-F238E27FC236}">
                <a16:creationId xmlns:a16="http://schemas.microsoft.com/office/drawing/2014/main" id="{886363EF-016B-64B5-76F0-A8499B31923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65A56DC-E511-485E-4E29-8ED2745BCAB3}"/>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72092630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90CCE04-DBDC-8821-B638-E05526119575}"/>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3" name="页脚占位符 2">
            <a:extLst>
              <a:ext uri="{FF2B5EF4-FFF2-40B4-BE49-F238E27FC236}">
                <a16:creationId xmlns:a16="http://schemas.microsoft.com/office/drawing/2014/main" id="{5FE7340F-7E8E-C49A-0F99-38A97B2EC8B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D5369FB-93A5-B50F-F44F-7382176054EC}"/>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99790269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EB1E81-F499-441B-97D8-C920A06507B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A7D2EB0-D6AF-BE1C-FAD8-6422231579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7E01B1A-DE90-8217-A83F-6D566C4F68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C9ABC5F-4C64-D05A-C532-A4D4ED38C0CF}"/>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2972090A-F750-B012-3199-074FAB2EE5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2171D3-88FE-A5DC-721A-420A90067329}"/>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37974964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8762A9-456D-EC0E-0F78-3648D9D2DCF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FBA41C7-760F-E07D-332F-1F6C721FCA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164EA84-A6E6-F21F-C51E-9DFCC7EA96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FD21F50-50F1-F0D3-2FC3-1D1E470263E3}"/>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6" name="页脚占位符 5">
            <a:extLst>
              <a:ext uri="{FF2B5EF4-FFF2-40B4-BE49-F238E27FC236}">
                <a16:creationId xmlns:a16="http://schemas.microsoft.com/office/drawing/2014/main" id="{2311E678-7F3A-37A5-49D6-00F5766D29A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7372715-414D-99E4-3C1E-1EE09FE2AC59}"/>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384297004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EA3EA7-EDB1-0344-43F4-096C306CAC7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814F1F5-F2B4-92AF-5405-9E23735D11C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B6113BB-1C05-F412-7E34-8DA9797AC63C}"/>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1AEC2B69-BC1E-523C-1DFE-50C303B2F34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31F8CA9-CDF8-E560-5583-20D9E9D3AD3B}"/>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1271786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1F29590-40AB-71E8-2C20-3BBEC68D071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7612284-8F81-1A75-77E2-535611A84FC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D5DB13A-E220-8823-1972-03860331958A}"/>
              </a:ext>
            </a:extLst>
          </p:cNvPr>
          <p:cNvSpPr>
            <a:spLocks noGrp="1"/>
          </p:cNvSpPr>
          <p:nvPr>
            <p:ph type="dt" sz="half" idx="10"/>
          </p:nvPr>
        </p:nvSpPr>
        <p:spPr/>
        <p:txBody>
          <a:body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36952F09-D8C4-FB3C-80A2-763D093E28C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1A138D7-EA8E-6813-0B68-016838637695}"/>
              </a:ext>
            </a:extLst>
          </p:cNvPr>
          <p:cNvSpPr>
            <a:spLocks noGrp="1"/>
          </p:cNvSpPr>
          <p:nvPr>
            <p:ph type="sldNum" sz="quarter" idx="12"/>
          </p:nvPr>
        </p:nvSpPr>
        <p:spPr/>
        <p:txBody>
          <a:body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218845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57E01-DC32-F8C1-9162-D4ACDD10A9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Content Placeholder 2">
            <a:extLst>
              <a:ext uri="{FF2B5EF4-FFF2-40B4-BE49-F238E27FC236}">
                <a16:creationId xmlns:a16="http://schemas.microsoft.com/office/drawing/2014/main" id="{C2EAE644-419B-2940-879C-BA4A6C3D76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Text Placeholder 3">
            <a:extLst>
              <a:ext uri="{FF2B5EF4-FFF2-40B4-BE49-F238E27FC236}">
                <a16:creationId xmlns:a16="http://schemas.microsoft.com/office/drawing/2014/main" id="{784875C4-6E5A-C2E6-C7F1-CFD3613463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a:extLst>
              <a:ext uri="{FF2B5EF4-FFF2-40B4-BE49-F238E27FC236}">
                <a16:creationId xmlns:a16="http://schemas.microsoft.com/office/drawing/2014/main" id="{EDA4A024-B899-BBBC-031D-31C4563D87A6}"/>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AA8DAA16-7AE2-C511-E6FE-384936709A2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0A0F968-6847-38B9-EB7B-C1D3E871860C}"/>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1030077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A64F8-9A79-27D0-792B-682851C34A3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Picture Placeholder 2">
            <a:extLst>
              <a:ext uri="{FF2B5EF4-FFF2-40B4-BE49-F238E27FC236}">
                <a16:creationId xmlns:a16="http://schemas.microsoft.com/office/drawing/2014/main" id="{3E1F1F57-F1D6-85FD-5A04-C6E2DDE7B3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Text Placeholder 3">
            <a:extLst>
              <a:ext uri="{FF2B5EF4-FFF2-40B4-BE49-F238E27FC236}">
                <a16:creationId xmlns:a16="http://schemas.microsoft.com/office/drawing/2014/main" id="{7295DE13-209A-8335-CA04-0C4145E77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a:extLst>
              <a:ext uri="{FF2B5EF4-FFF2-40B4-BE49-F238E27FC236}">
                <a16:creationId xmlns:a16="http://schemas.microsoft.com/office/drawing/2014/main" id="{FB51BB4D-50AB-66E4-7B9F-8D9F6FB45BA6}"/>
              </a:ext>
            </a:extLst>
          </p:cNvPr>
          <p:cNvSpPr>
            <a:spLocks noGrp="1"/>
          </p:cNvSpPr>
          <p:nvPr>
            <p:ph type="dt" sz="half" idx="10"/>
          </p:nvPr>
        </p:nvSpPr>
        <p:spPr/>
        <p:txBody>
          <a:bodyPr/>
          <a:lstStyle/>
          <a:p>
            <a:fld id="{78A7325C-D4D9-4A41-B895-7E1C00A09323}" type="datetimeFigureOut">
              <a:rPr lang="zh-CN" altLang="en-US" smtClean="0"/>
              <a:t>2024/10/28</a:t>
            </a:fld>
            <a:endParaRPr lang="zh-CN" altLang="en-US"/>
          </a:p>
        </p:txBody>
      </p:sp>
      <p:sp>
        <p:nvSpPr>
          <p:cNvPr id="6" name="Footer Placeholder 5">
            <a:extLst>
              <a:ext uri="{FF2B5EF4-FFF2-40B4-BE49-F238E27FC236}">
                <a16:creationId xmlns:a16="http://schemas.microsoft.com/office/drawing/2014/main" id="{0538B116-18C2-1096-A943-37372BC24644}"/>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05B4F84-6DB5-9246-6C44-0B2A2402BCCF}"/>
              </a:ext>
            </a:extLst>
          </p:cNvPr>
          <p:cNvSpPr>
            <a:spLocks noGrp="1"/>
          </p:cNvSpPr>
          <p:nvPr>
            <p:ph type="sldNum" sz="quarter" idx="12"/>
          </p:nvPr>
        </p:nvSpPr>
        <p:spPr/>
        <p:txBody>
          <a:body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409238154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 Id="rId11" Type="http://schemas.openxmlformats.org/officeDocument/2006/relationships/slideLayout" Target="../slideLayouts/slideLayout55.xml"/><Relationship Id="rId1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 Id="rId11" Type="http://schemas.openxmlformats.org/officeDocument/2006/relationships/slideLayout" Target="../slideLayouts/slideLayout66.xml"/><Relationship Id="rId12"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 Id="rId11" Type="http://schemas.openxmlformats.org/officeDocument/2006/relationships/slideLayout" Target="../slideLayouts/slideLayout77.xml"/><Relationship Id="rId12"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F626B3-6468-EE35-F05A-07CA4CC8F5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Text Placeholder 2">
            <a:extLst>
              <a:ext uri="{FF2B5EF4-FFF2-40B4-BE49-F238E27FC236}">
                <a16:creationId xmlns:a16="http://schemas.microsoft.com/office/drawing/2014/main" id="{D04D7D6C-A754-C5DB-DEC7-82DCF63DBA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Date Placeholder 3">
            <a:extLst>
              <a:ext uri="{FF2B5EF4-FFF2-40B4-BE49-F238E27FC236}">
                <a16:creationId xmlns:a16="http://schemas.microsoft.com/office/drawing/2014/main" id="{22DCD18A-74F4-F08E-5DE8-CEB0840B61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A7325C-D4D9-4A41-B895-7E1C00A09323}"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8D7F483F-7FB1-12CB-3EAB-BAAA8EE7CF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1BA04F90-E547-3D80-C682-08D6F3A763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4C2845-9FE8-4BF9-A4E6-3BB67E3C7BDB}" type="slidenum">
              <a:rPr lang="zh-CN" altLang="en-US" smtClean="0"/>
              <a:t>‹#›</a:t>
            </a:fld>
            <a:endParaRPr lang="zh-CN" altLang="en-US"/>
          </a:p>
        </p:txBody>
      </p:sp>
    </p:spTree>
    <p:extLst>
      <p:ext uri="{BB962C8B-B14F-4D97-AF65-F5344CB8AC3E}">
        <p14:creationId xmlns:p14="http://schemas.microsoft.com/office/powerpoint/2010/main" val="13502318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6258B01-5AD5-625D-CE4F-F254E650A7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5FD3E0A-B69D-2B66-88C0-E138072369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CD14661-AE38-3120-155B-9D4E74CC05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E7B1D29-41D3-44B7-98FA-3FEF2E8D19DA}"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BDBBAB22-F179-88BC-1A4D-1742347E9C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C8ADED51-6734-BEB1-D5F5-A04620B45C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6E652E4-329C-4B70-86FB-E23423805B48}" type="slidenum">
              <a:rPr lang="zh-CN" altLang="en-US" smtClean="0"/>
              <a:t>‹#›</a:t>
            </a:fld>
            <a:endParaRPr lang="zh-CN" altLang="en-US"/>
          </a:p>
        </p:txBody>
      </p:sp>
    </p:spTree>
    <p:extLst>
      <p:ext uri="{BB962C8B-B14F-4D97-AF65-F5344CB8AC3E}">
        <p14:creationId xmlns:p14="http://schemas.microsoft.com/office/powerpoint/2010/main" val="17451849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BE114E-8CE3-AA98-3AE8-57861FFD6D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C63C644E-1911-D87D-B720-576A340E02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A5B8FD5-A9B0-EB51-0666-2A6A616AB5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DA3408-3DAB-4745-A2CE-EB7035682D9A}"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2AC8F47A-8F7A-F2EC-5C89-6B1A9E283A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459BB47C-62E5-52E3-838B-619B90DFA5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1A01DDB-E845-4623-AE6F-72B105968995}" type="slidenum">
              <a:rPr lang="zh-CN" altLang="en-US" smtClean="0"/>
              <a:t>‹#›</a:t>
            </a:fld>
            <a:endParaRPr lang="zh-CN" altLang="en-US"/>
          </a:p>
        </p:txBody>
      </p:sp>
    </p:spTree>
    <p:extLst>
      <p:ext uri="{BB962C8B-B14F-4D97-AF65-F5344CB8AC3E}">
        <p14:creationId xmlns:p14="http://schemas.microsoft.com/office/powerpoint/2010/main" val="84124835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97A09E0-8CEC-A1F4-4566-25A6FEBB93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1939AB1-B6B3-AF8D-C3C9-1C8AD236F5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FA9264E-0733-6AF1-37A6-D1BDD658C0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6CD175A-C689-40EE-B418-3D9E34ADDD58}"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B018DE6C-C617-2C50-5FB0-5944DF81A4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99A0A50E-F550-DC08-F8B5-0FBBE2F4DF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8A6D992-4D4B-40C8-9192-99DF02B8191F}" type="slidenum">
              <a:rPr lang="zh-CN" altLang="en-US" smtClean="0"/>
              <a:t>‹#›</a:t>
            </a:fld>
            <a:endParaRPr lang="zh-CN" altLang="en-US"/>
          </a:p>
        </p:txBody>
      </p:sp>
    </p:spTree>
    <p:extLst>
      <p:ext uri="{BB962C8B-B14F-4D97-AF65-F5344CB8AC3E}">
        <p14:creationId xmlns:p14="http://schemas.microsoft.com/office/powerpoint/2010/main" val="44208388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4825F1-70EB-F1A2-3E0B-19EDE39B50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46DBAD55-3E02-F7DD-FB2C-92C1C4FA62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D633D9F-EDF5-C913-B788-BA9F0DD95A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F1251FA-A5A9-4F3B-A176-BEF668CB28A4}"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AD01E854-7F37-1AA5-7093-8BB746DF51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5E3A0852-3267-F215-8278-4183292072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A20D64-3265-4C87-AF31-379553E44ABE}" type="slidenum">
              <a:rPr lang="zh-CN" altLang="en-US" smtClean="0"/>
              <a:t>‹#›</a:t>
            </a:fld>
            <a:endParaRPr lang="zh-CN" altLang="en-US"/>
          </a:p>
        </p:txBody>
      </p:sp>
    </p:spTree>
    <p:extLst>
      <p:ext uri="{BB962C8B-B14F-4D97-AF65-F5344CB8AC3E}">
        <p14:creationId xmlns:p14="http://schemas.microsoft.com/office/powerpoint/2010/main" val="407416683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36991-2EEF-1042-0795-821DC413CB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253486E2-12B5-26FA-49BC-33BBDF212A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152694E-EDCE-A089-E940-229BC9A738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72A0A69-D995-4DBF-A851-801A48B712CE}" type="datetimeFigureOut">
              <a:rPr lang="zh-CN" altLang="en-US" smtClean="0"/>
              <a:t>2024/10/28</a:t>
            </a:fld>
            <a:endParaRPr lang="zh-CN" altLang="en-US"/>
          </a:p>
        </p:txBody>
      </p:sp>
      <p:sp>
        <p:nvSpPr>
          <p:cNvPr id="5" name="Footer Placeholder 4">
            <a:extLst>
              <a:ext uri="{FF2B5EF4-FFF2-40B4-BE49-F238E27FC236}">
                <a16:creationId xmlns:a16="http://schemas.microsoft.com/office/drawing/2014/main" id="{D267BC2D-FF56-BAE6-4D42-148C896483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78598D51-136B-AD30-375F-9F9B91EEA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44DAA39-2847-4533-9471-200D4B17D1BD}" type="slidenum">
              <a:rPr lang="zh-CN" altLang="en-US" smtClean="0"/>
              <a:t>‹#›</a:t>
            </a:fld>
            <a:endParaRPr lang="zh-CN" altLang="en-US"/>
          </a:p>
        </p:txBody>
      </p:sp>
    </p:spTree>
    <p:extLst>
      <p:ext uri="{BB962C8B-B14F-4D97-AF65-F5344CB8AC3E}">
        <p14:creationId xmlns:p14="http://schemas.microsoft.com/office/powerpoint/2010/main" val="73273394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65747BC-86B8-FF3E-A9BA-7A53722C90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61D289F-06C0-9562-64C4-F635659177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390085E-51CB-CB2E-2FE9-5609BB0C43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0579804-BDD9-45E0-A8D2-704C7875FCEC}" type="datetimeFigureOut">
              <a:rPr lang="zh-CN" altLang="en-US" smtClean="0"/>
              <a:t>2024/10/28</a:t>
            </a:fld>
            <a:endParaRPr lang="zh-CN" altLang="en-US"/>
          </a:p>
        </p:txBody>
      </p:sp>
      <p:sp>
        <p:nvSpPr>
          <p:cNvPr id="5" name="页脚占位符 4">
            <a:extLst>
              <a:ext uri="{FF2B5EF4-FFF2-40B4-BE49-F238E27FC236}">
                <a16:creationId xmlns:a16="http://schemas.microsoft.com/office/drawing/2014/main" id="{632959E4-BAE1-C419-CB69-40345862BA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0BEA3E96-892B-C469-DFBA-271E816D50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8ED9C32-0A5C-4190-92A4-32CF959CA479}" type="slidenum">
              <a:rPr lang="zh-CN" altLang="en-US" smtClean="0"/>
              <a:t>‹#›</a:t>
            </a:fld>
            <a:endParaRPr lang="zh-CN" altLang="en-US"/>
          </a:p>
        </p:txBody>
      </p:sp>
    </p:spTree>
    <p:extLst>
      <p:ext uri="{BB962C8B-B14F-4D97-AF65-F5344CB8AC3E}">
        <p14:creationId xmlns:p14="http://schemas.microsoft.com/office/powerpoint/2010/main" val="27952719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customXml" Target="../../customXml/item3.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slideLayout" Target="../slideLayouts/slideLayout7.xml"/><Relationship Id="rId7" Type="http://schemas.openxmlformats.org/officeDocument/2006/relationships/notesSlide" Target="../notesSlides/notesSlide1.xml"/><Relationship Id="rId8" Type="http://schemas.microsoft.com/office/2007/relationships/media" Target="../media/media1.mp3"/><Relationship Id="rId9" Type="http://schemas.openxmlformats.org/officeDocument/2006/relationships/video" Target="../media/media1.mp3"/><Relationship Id="rId10"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customXml" Target="../../customXml/item4.xml"/><Relationship Id="rId2" Type="http://schemas.openxmlformats.org/officeDocument/2006/relationships/tags" Target="../tags/tag6.xml"/><Relationship Id="rId3" Type="http://schemas.openxmlformats.org/officeDocument/2006/relationships/tags" Target="../tags/tag7.xml"/><Relationship Id="rId4" Type="http://schemas.openxmlformats.org/officeDocument/2006/relationships/tags" Target="../tags/tag8.xml"/><Relationship Id="rId5" Type="http://schemas.openxmlformats.org/officeDocument/2006/relationships/tags" Target="../tags/tag9.xml"/><Relationship Id="rId6" Type="http://schemas.openxmlformats.org/officeDocument/2006/relationships/tags" Target="../tags/tag10.xml"/><Relationship Id="rId7" Type="http://schemas.openxmlformats.org/officeDocument/2006/relationships/tags" Target="../tags/tag11.xml"/><Relationship Id="rId8" Type="http://schemas.openxmlformats.org/officeDocument/2006/relationships/tags" Target="../tags/tag12.xml"/><Relationship Id="rId9" Type="http://schemas.openxmlformats.org/officeDocument/2006/relationships/tags" Target="../tags/tag13.xml"/><Relationship Id="rId10" Type="http://schemas.openxmlformats.org/officeDocument/2006/relationships/tags" Target="../tags/tag14.xml"/><Relationship Id="rId11" Type="http://schemas.openxmlformats.org/officeDocument/2006/relationships/slideLayout" Target="../slideLayouts/slideLayout7.xml"/><Relationship Id="rId12" Type="http://schemas.openxmlformats.org/officeDocument/2006/relationships/notesSlide" Target="../notesSlides/notesSlide2.xml"/><Relationship Id="rId13" Type="http://schemas.microsoft.com/office/2007/relationships/media" Target="../media/media2.mp3"/><Relationship Id="rId14" Type="http://schemas.openxmlformats.org/officeDocument/2006/relationships/video" Target="../media/media2.mp3"/><Relationship Id="rId15"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customXml" Target="../../customXml/item5.xml"/><Relationship Id="rId2" Type="http://schemas.openxmlformats.org/officeDocument/2006/relationships/tags" Target="../tags/tag15.xml"/><Relationship Id="rId3" Type="http://schemas.openxmlformats.org/officeDocument/2006/relationships/tags" Target="../tags/tag16.xml"/><Relationship Id="rId4" Type="http://schemas.openxmlformats.org/officeDocument/2006/relationships/tags" Target="../tags/tag17.xml"/><Relationship Id="rId5" Type="http://schemas.openxmlformats.org/officeDocument/2006/relationships/tags" Target="../tags/tag18.xml"/><Relationship Id="rId6" Type="http://schemas.openxmlformats.org/officeDocument/2006/relationships/tags" Target="../tags/tag19.xml"/><Relationship Id="rId7" Type="http://schemas.openxmlformats.org/officeDocument/2006/relationships/tags" Target="../tags/tag20.xml"/><Relationship Id="rId8" Type="http://schemas.openxmlformats.org/officeDocument/2006/relationships/tags" Target="../tags/tag21.xml"/><Relationship Id="rId9" Type="http://schemas.openxmlformats.org/officeDocument/2006/relationships/tags" Target="../tags/tag22.xml"/><Relationship Id="rId10" Type="http://schemas.openxmlformats.org/officeDocument/2006/relationships/tags" Target="../tags/tag23.xml"/><Relationship Id="rId11" Type="http://schemas.openxmlformats.org/officeDocument/2006/relationships/tags" Target="../tags/tag24.xml"/><Relationship Id="rId12" Type="http://schemas.openxmlformats.org/officeDocument/2006/relationships/tags" Target="../tags/tag25.xml"/><Relationship Id="rId13" Type="http://schemas.openxmlformats.org/officeDocument/2006/relationships/tags" Target="../tags/tag26.xml"/><Relationship Id="rId14" Type="http://schemas.openxmlformats.org/officeDocument/2006/relationships/tags" Target="../tags/tag27.xml"/><Relationship Id="rId15" Type="http://schemas.openxmlformats.org/officeDocument/2006/relationships/tags" Target="../tags/tag28.xml"/><Relationship Id="rId16" Type="http://schemas.openxmlformats.org/officeDocument/2006/relationships/tags" Target="../tags/tag29.xml"/><Relationship Id="rId17" Type="http://schemas.openxmlformats.org/officeDocument/2006/relationships/tags" Target="../tags/tag30.xml"/><Relationship Id="rId18" Type="http://schemas.openxmlformats.org/officeDocument/2006/relationships/tags" Target="../tags/tag31.xml"/><Relationship Id="rId19" Type="http://schemas.openxmlformats.org/officeDocument/2006/relationships/tags" Target="../tags/tag32.xml"/><Relationship Id="rId20" Type="http://schemas.openxmlformats.org/officeDocument/2006/relationships/tags" Target="../tags/tag33.xml"/><Relationship Id="rId21" Type="http://schemas.openxmlformats.org/officeDocument/2006/relationships/tags" Target="../tags/tag34.xml"/><Relationship Id="rId22" Type="http://schemas.openxmlformats.org/officeDocument/2006/relationships/tags" Target="../tags/tag35.xml"/><Relationship Id="rId23" Type="http://schemas.openxmlformats.org/officeDocument/2006/relationships/tags" Target="../tags/tag36.xml"/><Relationship Id="rId24" Type="http://schemas.openxmlformats.org/officeDocument/2006/relationships/tags" Target="../tags/tag37.xml"/><Relationship Id="rId25" Type="http://schemas.openxmlformats.org/officeDocument/2006/relationships/tags" Target="../tags/tag38.xml"/><Relationship Id="rId26" Type="http://schemas.openxmlformats.org/officeDocument/2006/relationships/tags" Target="../tags/tag39.xml"/><Relationship Id="rId27" Type="http://schemas.openxmlformats.org/officeDocument/2006/relationships/tags" Target="../tags/tag40.xml"/><Relationship Id="rId28" Type="http://schemas.openxmlformats.org/officeDocument/2006/relationships/tags" Target="../tags/tag41.xml"/><Relationship Id="rId29" Type="http://schemas.openxmlformats.org/officeDocument/2006/relationships/tags" Target="../tags/tag42.xml"/><Relationship Id="rId30" Type="http://schemas.openxmlformats.org/officeDocument/2006/relationships/tags" Target="../tags/tag43.xml"/><Relationship Id="rId31" Type="http://schemas.openxmlformats.org/officeDocument/2006/relationships/tags" Target="../tags/tag44.xml"/><Relationship Id="rId32" Type="http://schemas.openxmlformats.org/officeDocument/2006/relationships/tags" Target="../tags/tag45.xml"/><Relationship Id="rId33" Type="http://schemas.openxmlformats.org/officeDocument/2006/relationships/tags" Target="../tags/tag46.xml"/><Relationship Id="rId34" Type="http://schemas.openxmlformats.org/officeDocument/2006/relationships/tags" Target="../tags/tag47.xml"/><Relationship Id="rId35" Type="http://schemas.openxmlformats.org/officeDocument/2006/relationships/tags" Target="../tags/tag48.xml"/><Relationship Id="rId36" Type="http://schemas.openxmlformats.org/officeDocument/2006/relationships/tags" Target="../tags/tag49.xml"/><Relationship Id="rId37" Type="http://schemas.openxmlformats.org/officeDocument/2006/relationships/tags" Target="../tags/tag50.xml"/><Relationship Id="rId38" Type="http://schemas.openxmlformats.org/officeDocument/2006/relationships/tags" Target="../tags/tag51.xml"/><Relationship Id="rId39" Type="http://schemas.openxmlformats.org/officeDocument/2006/relationships/slideLayout" Target="../slideLayouts/slideLayout12.xml"/><Relationship Id="rId40" Type="http://schemas.openxmlformats.org/officeDocument/2006/relationships/notesSlide" Target="../notesSlides/notesSlide3.xml"/><Relationship Id="rId41" Type="http://schemas.openxmlformats.org/officeDocument/2006/relationships/image" Target="../media/image1.png"/><Relationship Id="rId42" Type="http://schemas.openxmlformats.org/officeDocument/2006/relationships/image" Target="../media/image2.svg"/><Relationship Id="rId43" Type="http://schemas.openxmlformats.org/officeDocument/2006/relationships/image" Target="../media/image3.png"/><Relationship Id="rId44" Type="http://schemas.openxmlformats.org/officeDocument/2006/relationships/image" Target="../media/image4.svg"/><Relationship Id="rId45" Type="http://schemas.microsoft.com/office/2007/relationships/media" Target="../media/media3.mp3"/><Relationship Id="rId46" Type="http://schemas.openxmlformats.org/officeDocument/2006/relationships/video" Target="../media/media3.mp3"/><Relationship Id="rId47"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customXml" Target="../../customXml/item6.xml"/><Relationship Id="rId2" Type="http://schemas.openxmlformats.org/officeDocument/2006/relationships/tags" Target="../tags/tag52.xml"/><Relationship Id="rId3" Type="http://schemas.openxmlformats.org/officeDocument/2006/relationships/tags" Target="../tags/tag53.xml"/><Relationship Id="rId4" Type="http://schemas.openxmlformats.org/officeDocument/2006/relationships/tags" Target="../tags/tag54.xml"/><Relationship Id="rId5" Type="http://schemas.openxmlformats.org/officeDocument/2006/relationships/tags" Target="../tags/tag55.xml"/><Relationship Id="rId6" Type="http://schemas.openxmlformats.org/officeDocument/2006/relationships/tags" Target="../tags/tag56.xml"/><Relationship Id="rId7" Type="http://schemas.openxmlformats.org/officeDocument/2006/relationships/tags" Target="../tags/tag57.xml"/><Relationship Id="rId8" Type="http://schemas.openxmlformats.org/officeDocument/2006/relationships/tags" Target="../tags/tag58.xml"/><Relationship Id="rId9" Type="http://schemas.openxmlformats.org/officeDocument/2006/relationships/slideLayout" Target="../slideLayouts/slideLayout29.xml"/><Relationship Id="rId10" Type="http://schemas.openxmlformats.org/officeDocument/2006/relationships/notesSlide" Target="../notesSlides/notesSlide4.xml"/><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svg"/><Relationship Id="rId14" Type="http://schemas.microsoft.com/office/2007/relationships/media" Target="../media/media4.mp3"/><Relationship Id="rId15" Type="http://schemas.openxmlformats.org/officeDocument/2006/relationships/video" Target="../media/media4.mp3"/><Relationship Id="rId16"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customXml" Target="../../customXml/item7.xml"/><Relationship Id="rId2" Type="http://schemas.openxmlformats.org/officeDocument/2006/relationships/tags" Target="../tags/tag59.xml"/><Relationship Id="rId3" Type="http://schemas.openxmlformats.org/officeDocument/2006/relationships/tags" Target="../tags/tag60.xml"/><Relationship Id="rId4" Type="http://schemas.openxmlformats.org/officeDocument/2006/relationships/tags" Target="../tags/tag61.xml"/><Relationship Id="rId5" Type="http://schemas.openxmlformats.org/officeDocument/2006/relationships/tags" Target="../tags/tag62.xml"/><Relationship Id="rId6" Type="http://schemas.openxmlformats.org/officeDocument/2006/relationships/tags" Target="../tags/tag63.xml"/><Relationship Id="rId7" Type="http://schemas.openxmlformats.org/officeDocument/2006/relationships/tags" Target="../tags/tag64.xml"/><Relationship Id="rId8" Type="http://schemas.openxmlformats.org/officeDocument/2006/relationships/tags" Target="../tags/tag65.xml"/><Relationship Id="rId9" Type="http://schemas.openxmlformats.org/officeDocument/2006/relationships/tags" Target="../tags/tag66.xml"/><Relationship Id="rId10" Type="http://schemas.openxmlformats.org/officeDocument/2006/relationships/tags" Target="../tags/tag67.xml"/><Relationship Id="rId11" Type="http://schemas.openxmlformats.org/officeDocument/2006/relationships/tags" Target="../tags/tag68.xml"/><Relationship Id="rId12" Type="http://schemas.openxmlformats.org/officeDocument/2006/relationships/tags" Target="../tags/tag69.xml"/><Relationship Id="rId13" Type="http://schemas.openxmlformats.org/officeDocument/2006/relationships/tags" Target="../tags/tag70.xml"/><Relationship Id="rId14" Type="http://schemas.openxmlformats.org/officeDocument/2006/relationships/slideLayout" Target="../slideLayouts/slideLayout34.xml"/><Relationship Id="rId15" Type="http://schemas.openxmlformats.org/officeDocument/2006/relationships/notesSlide" Target="../notesSlides/notesSlide5.xml"/><Relationship Id="rId16" Type="http://schemas.microsoft.com/office/2007/relationships/media" Target="../media/media5.mp3"/><Relationship Id="rId17" Type="http://schemas.openxmlformats.org/officeDocument/2006/relationships/video" Target="../media/media5.mp3"/><Relationship Id="rId1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customXml" Target="../../customXml/item8.xml"/><Relationship Id="rId2" Type="http://schemas.openxmlformats.org/officeDocument/2006/relationships/tags" Target="../tags/tag71.xml"/><Relationship Id="rId3" Type="http://schemas.openxmlformats.org/officeDocument/2006/relationships/tags" Target="../tags/tag72.xml"/><Relationship Id="rId4" Type="http://schemas.openxmlformats.org/officeDocument/2006/relationships/tags" Target="../tags/tag73.xml"/><Relationship Id="rId5" Type="http://schemas.openxmlformats.org/officeDocument/2006/relationships/tags" Target="../tags/tag74.xml"/><Relationship Id="rId6" Type="http://schemas.openxmlformats.org/officeDocument/2006/relationships/tags" Target="../tags/tag75.xml"/><Relationship Id="rId7" Type="http://schemas.openxmlformats.org/officeDocument/2006/relationships/tags" Target="../tags/tag76.xml"/><Relationship Id="rId8" Type="http://schemas.openxmlformats.org/officeDocument/2006/relationships/tags" Target="../tags/tag77.xml"/><Relationship Id="rId9" Type="http://schemas.openxmlformats.org/officeDocument/2006/relationships/tags" Target="../tags/tag78.xml"/><Relationship Id="rId10" Type="http://schemas.openxmlformats.org/officeDocument/2006/relationships/tags" Target="../tags/tag79.xml"/><Relationship Id="rId11" Type="http://schemas.openxmlformats.org/officeDocument/2006/relationships/tags" Target="../tags/tag80.xml"/><Relationship Id="rId12" Type="http://schemas.openxmlformats.org/officeDocument/2006/relationships/tags" Target="../tags/tag81.xml"/><Relationship Id="rId13" Type="http://schemas.openxmlformats.org/officeDocument/2006/relationships/slideLayout" Target="../slideLayouts/slideLayout51.xml"/><Relationship Id="rId14" Type="http://schemas.openxmlformats.org/officeDocument/2006/relationships/notesSlide" Target="../notesSlides/notesSlide6.xml"/><Relationship Id="rId15" Type="http://schemas.openxmlformats.org/officeDocument/2006/relationships/image" Target="../media/image8.cc0"/><Relationship Id="rId16" Type="http://schemas.openxmlformats.org/officeDocument/2006/relationships/image" Target="../media/image9.cc0"/><Relationship Id="rId17" Type="http://schemas.openxmlformats.org/officeDocument/2006/relationships/image" Target="../media/image10.cc0"/><Relationship Id="rId18" Type="http://schemas.microsoft.com/office/2007/relationships/media" Target="../media/media6.mp3"/><Relationship Id="rId19" Type="http://schemas.openxmlformats.org/officeDocument/2006/relationships/video" Target="../media/media6.mp3"/><Relationship Id="rId20"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customXml" Target="../../customXml/item11.xml"/><Relationship Id="rId2" Type="http://schemas.openxmlformats.org/officeDocument/2006/relationships/tags" Target="../tags/tag82.xml"/><Relationship Id="rId3" Type="http://schemas.openxmlformats.org/officeDocument/2006/relationships/tags" Target="../tags/tag83.xml"/><Relationship Id="rId4" Type="http://schemas.openxmlformats.org/officeDocument/2006/relationships/tags" Target="../tags/tag84.xml"/><Relationship Id="rId5" Type="http://schemas.openxmlformats.org/officeDocument/2006/relationships/tags" Target="../tags/tag85.xml"/><Relationship Id="rId6" Type="http://schemas.openxmlformats.org/officeDocument/2006/relationships/slideLayout" Target="../slideLayouts/slideLayout7.xml"/><Relationship Id="rId7" Type="http://schemas.openxmlformats.org/officeDocument/2006/relationships/notesSlide" Target="../notesSlides/notesSlide7.xml"/><Relationship Id="rId8" Type="http://schemas.microsoft.com/office/2007/relationships/media" Target="../media/media7.mp3"/><Relationship Id="rId9" Type="http://schemas.openxmlformats.org/officeDocument/2006/relationships/video" Target="../media/media7.mp3"/><Relationship Id="rId10"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17" name="任意多边形: 形状 16"/>
          <p:cNvSpPr/>
          <p:nvPr/>
        </p:nvSpPr>
        <p:spPr>
          <a:xfrm>
            <a:off x="9618538" y="22103"/>
            <a:ext cx="2578651" cy="6835896"/>
          </a:xfrm>
          <a:custGeom>
            <a:avLst/>
            <a:gdLst>
              <a:gd name="connsiteX0" fmla="*/ 1289326 w 2578651"/>
              <a:gd name="connsiteY0" fmla="*/ 0 h 6835896"/>
              <a:gd name="connsiteX1" fmla="*/ 1289326 w 2578651"/>
              <a:gd name="connsiteY1" fmla="*/ 0 h 6835896"/>
              <a:gd name="connsiteX2" fmla="*/ 2578652 w 2578651"/>
              <a:gd name="connsiteY2" fmla="*/ 1289326 h 6835896"/>
              <a:gd name="connsiteX3" fmla="*/ 2578652 w 2578651"/>
              <a:gd name="connsiteY3" fmla="*/ 5546570 h 6835896"/>
              <a:gd name="connsiteX4" fmla="*/ 1289326 w 2578651"/>
              <a:gd name="connsiteY4" fmla="*/ 6835896 h 6835896"/>
              <a:gd name="connsiteX5" fmla="*/ 0 w 2578651"/>
              <a:gd name="connsiteY5" fmla="*/ 6835896 h 6835896"/>
              <a:gd name="connsiteX6" fmla="*/ 0 w 2578651"/>
              <a:gd name="connsiteY6" fmla="*/ 6835896 h 6835896"/>
              <a:gd name="connsiteX7" fmla="*/ 0 w 2578651"/>
              <a:gd name="connsiteY7" fmla="*/ 1289326 h 6835896"/>
              <a:gd name="connsiteX8" fmla="*/ 1289326 w 2578651"/>
              <a:gd name="connsiteY8" fmla="*/ 0 h 6835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651" h="6835896">
                <a:moveTo>
                  <a:pt x="1289326" y="0"/>
                </a:moveTo>
                <a:lnTo>
                  <a:pt x="1289326" y="0"/>
                </a:lnTo>
                <a:cubicBezTo>
                  <a:pt x="2001398" y="0"/>
                  <a:pt x="2578652" y="577251"/>
                  <a:pt x="2578652" y="1289326"/>
                </a:cubicBezTo>
                <a:lnTo>
                  <a:pt x="2578652" y="5546570"/>
                </a:lnTo>
                <a:cubicBezTo>
                  <a:pt x="2578652" y="6258643"/>
                  <a:pt x="2001398" y="6835896"/>
                  <a:pt x="1289326" y="6835896"/>
                </a:cubicBezTo>
                <a:lnTo>
                  <a:pt x="0" y="6835896"/>
                </a:lnTo>
                <a:lnTo>
                  <a:pt x="0" y="6835896"/>
                </a:lnTo>
                <a:lnTo>
                  <a:pt x="0" y="1289326"/>
                </a:lnTo>
                <a:cubicBezTo>
                  <a:pt x="0" y="577251"/>
                  <a:pt x="577253" y="0"/>
                  <a:pt x="1289326" y="0"/>
                </a:cubicBezTo>
                <a:close/>
              </a:path>
            </a:pathLst>
          </a:custGeom>
          <a:solidFill>
            <a:schemeClr val="accent2"/>
          </a:solidFill>
          <a:ln w="12638" cap="flat">
            <a:noFill/>
            <a:prstDash val="solid"/>
            <a:miter/>
          </a:ln>
        </p:spPr>
        <p:txBody>
          <a:bodyPr rtlCol="0" anchor="ctr"/>
          <a:lstStyle/>
          <a:p>
            <a:endParaRPr lang="zh-CN" altLang="en-US"/>
          </a:p>
        </p:txBody>
      </p:sp>
      <p:sp>
        <p:nvSpPr>
          <p:cNvPr id="18" name="任意多边形: 形状 17"/>
          <p:cNvSpPr/>
          <p:nvPr/>
        </p:nvSpPr>
        <p:spPr>
          <a:xfrm>
            <a:off x="7039760" y="4219977"/>
            <a:ext cx="2578778" cy="2638023"/>
          </a:xfrm>
          <a:custGeom>
            <a:avLst/>
            <a:gdLst>
              <a:gd name="connsiteX0" fmla="*/ 1289326 w 2578778"/>
              <a:gd name="connsiteY0" fmla="*/ 0 h 2638023"/>
              <a:gd name="connsiteX1" fmla="*/ 2578779 w 2578778"/>
              <a:gd name="connsiteY1" fmla="*/ 0 h 2638023"/>
              <a:gd name="connsiteX2" fmla="*/ 2578779 w 2578778"/>
              <a:gd name="connsiteY2" fmla="*/ 0 h 2638023"/>
              <a:gd name="connsiteX3" fmla="*/ 2578779 w 2578778"/>
              <a:gd name="connsiteY3" fmla="*/ 2638023 h 2638023"/>
              <a:gd name="connsiteX4" fmla="*/ 2578779 w 2578778"/>
              <a:gd name="connsiteY4" fmla="*/ 2638023 h 2638023"/>
              <a:gd name="connsiteX5" fmla="*/ 0 w 2578778"/>
              <a:gd name="connsiteY5" fmla="*/ 2638023 h 2638023"/>
              <a:gd name="connsiteX6" fmla="*/ 0 w 2578778"/>
              <a:gd name="connsiteY6" fmla="*/ 2638023 h 2638023"/>
              <a:gd name="connsiteX7" fmla="*/ 0 w 2578778"/>
              <a:gd name="connsiteY7" fmla="*/ 1289326 h 2638023"/>
              <a:gd name="connsiteX8" fmla="*/ 1289326 w 2578778"/>
              <a:gd name="connsiteY8" fmla="*/ 0 h 263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778" h="2638023">
                <a:moveTo>
                  <a:pt x="1289326" y="0"/>
                </a:moveTo>
                <a:lnTo>
                  <a:pt x="2578779" y="0"/>
                </a:lnTo>
                <a:lnTo>
                  <a:pt x="2578779" y="0"/>
                </a:lnTo>
                <a:lnTo>
                  <a:pt x="2578779" y="2638023"/>
                </a:lnTo>
                <a:lnTo>
                  <a:pt x="2578779" y="2638023"/>
                </a:lnTo>
                <a:lnTo>
                  <a:pt x="0" y="2638023"/>
                </a:lnTo>
                <a:lnTo>
                  <a:pt x="0" y="2638023"/>
                </a:lnTo>
                <a:lnTo>
                  <a:pt x="0" y="1289326"/>
                </a:lnTo>
                <a:cubicBezTo>
                  <a:pt x="0" y="577254"/>
                  <a:pt x="577251" y="0"/>
                  <a:pt x="1289326" y="0"/>
                </a:cubicBezTo>
                <a:close/>
              </a:path>
            </a:pathLst>
          </a:custGeom>
          <a:solidFill>
            <a:schemeClr val="accent1"/>
          </a:solidFill>
          <a:ln w="12638" cap="flat">
            <a:noFill/>
            <a:prstDash val="solid"/>
            <a:miter/>
          </a:ln>
        </p:spPr>
        <p:txBody>
          <a:bodyPr rtlCol="0" anchor="ctr"/>
          <a:lstStyle/>
          <a:p>
            <a:endParaRPr lang="zh-CN" altLang="en-US"/>
          </a:p>
        </p:txBody>
      </p:sp>
      <p:sp>
        <p:nvSpPr>
          <p:cNvPr id="19" name="任意多边形: 形状 18"/>
          <p:cNvSpPr/>
          <p:nvPr/>
        </p:nvSpPr>
        <p:spPr>
          <a:xfrm>
            <a:off x="9618538" y="4219976"/>
            <a:ext cx="2578651" cy="2638023"/>
          </a:xfrm>
          <a:custGeom>
            <a:avLst/>
            <a:gdLst>
              <a:gd name="connsiteX0" fmla="*/ 1289326 w 2578651"/>
              <a:gd name="connsiteY0" fmla="*/ 0 h 2638023"/>
              <a:gd name="connsiteX1" fmla="*/ 2578652 w 2578651"/>
              <a:gd name="connsiteY1" fmla="*/ 0 h 2638023"/>
              <a:gd name="connsiteX2" fmla="*/ 2578652 w 2578651"/>
              <a:gd name="connsiteY2" fmla="*/ 0 h 2638023"/>
              <a:gd name="connsiteX3" fmla="*/ 2578652 w 2578651"/>
              <a:gd name="connsiteY3" fmla="*/ 1348697 h 2638023"/>
              <a:gd name="connsiteX4" fmla="*/ 1289326 w 2578651"/>
              <a:gd name="connsiteY4" fmla="*/ 2638023 h 2638023"/>
              <a:gd name="connsiteX5" fmla="*/ 0 w 2578651"/>
              <a:gd name="connsiteY5" fmla="*/ 2638023 h 2638023"/>
              <a:gd name="connsiteX6" fmla="*/ 0 w 2578651"/>
              <a:gd name="connsiteY6" fmla="*/ 2638023 h 2638023"/>
              <a:gd name="connsiteX7" fmla="*/ 0 w 2578651"/>
              <a:gd name="connsiteY7" fmla="*/ 1289326 h 2638023"/>
              <a:gd name="connsiteX8" fmla="*/ 1289326 w 2578651"/>
              <a:gd name="connsiteY8" fmla="*/ 0 h 263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651" h="2638023">
                <a:moveTo>
                  <a:pt x="1289326" y="0"/>
                </a:moveTo>
                <a:lnTo>
                  <a:pt x="2578652" y="0"/>
                </a:lnTo>
                <a:lnTo>
                  <a:pt x="2578652" y="0"/>
                </a:lnTo>
                <a:lnTo>
                  <a:pt x="2578652" y="1348697"/>
                </a:lnTo>
                <a:cubicBezTo>
                  <a:pt x="2578652" y="2060770"/>
                  <a:pt x="2001398" y="2638023"/>
                  <a:pt x="1289326" y="2638023"/>
                </a:cubicBezTo>
                <a:lnTo>
                  <a:pt x="0" y="2638023"/>
                </a:lnTo>
                <a:lnTo>
                  <a:pt x="0" y="2638023"/>
                </a:lnTo>
                <a:lnTo>
                  <a:pt x="0" y="1289326"/>
                </a:lnTo>
                <a:cubicBezTo>
                  <a:pt x="0" y="577254"/>
                  <a:pt x="577253" y="0"/>
                  <a:pt x="1289326" y="0"/>
                </a:cubicBezTo>
                <a:close/>
              </a:path>
            </a:pathLst>
          </a:custGeom>
          <a:solidFill>
            <a:schemeClr val="accent3"/>
          </a:solidFill>
          <a:ln w="12638" cap="flat">
            <a:noFill/>
            <a:prstDash val="solid"/>
            <a:miter/>
          </a:ln>
        </p:spPr>
        <p:txBody>
          <a:bodyPr rtlCol="0" anchor="ctr"/>
          <a:lstStyle/>
          <a:p>
            <a:endParaRPr lang="zh-CN" altLang="en-US"/>
          </a:p>
        </p:txBody>
      </p:sp>
      <p:sp>
        <p:nvSpPr>
          <p:cNvPr id="20" name="任意多边形: 形状 19"/>
          <p:cNvSpPr/>
          <p:nvPr/>
        </p:nvSpPr>
        <p:spPr>
          <a:xfrm>
            <a:off x="8925118" y="3690502"/>
            <a:ext cx="1386840" cy="1058947"/>
          </a:xfrm>
          <a:custGeom>
            <a:avLst/>
            <a:gdLst>
              <a:gd name="connsiteX0" fmla="*/ 111983 w 7099504"/>
              <a:gd name="connsiteY0" fmla="*/ 5196995 h 5420957"/>
              <a:gd name="connsiteX1" fmla="*/ 223964 w 7099504"/>
              <a:gd name="connsiteY1" fmla="*/ 5308976 h 5420957"/>
              <a:gd name="connsiteX2" fmla="*/ 111983 w 7099504"/>
              <a:gd name="connsiteY2" fmla="*/ 5420957 h 5420957"/>
              <a:gd name="connsiteX3" fmla="*/ 1 w 7099504"/>
              <a:gd name="connsiteY3" fmla="*/ 5308976 h 5420957"/>
              <a:gd name="connsiteX4" fmla="*/ 111983 w 7099504"/>
              <a:gd name="connsiteY4" fmla="*/ 5196995 h 5420957"/>
              <a:gd name="connsiteX5" fmla="*/ 6128082 w 7099504"/>
              <a:gd name="connsiteY5" fmla="*/ 5171153 h 5420957"/>
              <a:gd name="connsiteX6" fmla="*/ 6240063 w 7099504"/>
              <a:gd name="connsiteY6" fmla="*/ 5283134 h 5420957"/>
              <a:gd name="connsiteX7" fmla="*/ 6128082 w 7099504"/>
              <a:gd name="connsiteY7" fmla="*/ 5395115 h 5420957"/>
              <a:gd name="connsiteX8" fmla="*/ 6016101 w 7099504"/>
              <a:gd name="connsiteY8" fmla="*/ 5283134 h 5420957"/>
              <a:gd name="connsiteX9" fmla="*/ 6128082 w 7099504"/>
              <a:gd name="connsiteY9" fmla="*/ 5171153 h 5420957"/>
              <a:gd name="connsiteX10" fmla="*/ 6987523 w 7099504"/>
              <a:gd name="connsiteY10" fmla="*/ 5166515 h 5420957"/>
              <a:gd name="connsiteX11" fmla="*/ 7099504 w 7099504"/>
              <a:gd name="connsiteY11" fmla="*/ 5278496 h 5420957"/>
              <a:gd name="connsiteX12" fmla="*/ 6987523 w 7099504"/>
              <a:gd name="connsiteY12" fmla="*/ 5390477 h 5420957"/>
              <a:gd name="connsiteX13" fmla="*/ 6875542 w 7099504"/>
              <a:gd name="connsiteY13" fmla="*/ 5278496 h 5420957"/>
              <a:gd name="connsiteX14" fmla="*/ 6987523 w 7099504"/>
              <a:gd name="connsiteY14" fmla="*/ 5166515 h 5420957"/>
              <a:gd name="connsiteX15" fmla="*/ 5268639 w 7099504"/>
              <a:gd name="connsiteY15" fmla="*/ 5166515 h 5420957"/>
              <a:gd name="connsiteX16" fmla="*/ 5380620 w 7099504"/>
              <a:gd name="connsiteY16" fmla="*/ 5278496 h 5420957"/>
              <a:gd name="connsiteX17" fmla="*/ 5268639 w 7099504"/>
              <a:gd name="connsiteY17" fmla="*/ 5390477 h 5420957"/>
              <a:gd name="connsiteX18" fmla="*/ 5156658 w 7099504"/>
              <a:gd name="connsiteY18" fmla="*/ 5278496 h 5420957"/>
              <a:gd name="connsiteX19" fmla="*/ 5268639 w 7099504"/>
              <a:gd name="connsiteY19" fmla="*/ 5166515 h 5420957"/>
              <a:gd name="connsiteX20" fmla="*/ 4409196 w 7099504"/>
              <a:gd name="connsiteY20" fmla="*/ 5166515 h 5420957"/>
              <a:gd name="connsiteX21" fmla="*/ 4521177 w 7099504"/>
              <a:gd name="connsiteY21" fmla="*/ 5278496 h 5420957"/>
              <a:gd name="connsiteX22" fmla="*/ 4409196 w 7099504"/>
              <a:gd name="connsiteY22" fmla="*/ 5390477 h 5420957"/>
              <a:gd name="connsiteX23" fmla="*/ 4297215 w 7099504"/>
              <a:gd name="connsiteY23" fmla="*/ 5278496 h 5420957"/>
              <a:gd name="connsiteX24" fmla="*/ 4409196 w 7099504"/>
              <a:gd name="connsiteY24" fmla="*/ 5166515 h 5420957"/>
              <a:gd name="connsiteX25" fmla="*/ 3549753 w 7099504"/>
              <a:gd name="connsiteY25" fmla="*/ 5166515 h 5420957"/>
              <a:gd name="connsiteX26" fmla="*/ 3661734 w 7099504"/>
              <a:gd name="connsiteY26" fmla="*/ 5278496 h 5420957"/>
              <a:gd name="connsiteX27" fmla="*/ 3549753 w 7099504"/>
              <a:gd name="connsiteY27" fmla="*/ 5390477 h 5420957"/>
              <a:gd name="connsiteX28" fmla="*/ 3437772 w 7099504"/>
              <a:gd name="connsiteY28" fmla="*/ 5278496 h 5420957"/>
              <a:gd name="connsiteX29" fmla="*/ 3549753 w 7099504"/>
              <a:gd name="connsiteY29" fmla="*/ 5166515 h 5420957"/>
              <a:gd name="connsiteX30" fmla="*/ 2690310 w 7099504"/>
              <a:gd name="connsiteY30" fmla="*/ 5166515 h 5420957"/>
              <a:gd name="connsiteX31" fmla="*/ 2802291 w 7099504"/>
              <a:gd name="connsiteY31" fmla="*/ 5278496 h 5420957"/>
              <a:gd name="connsiteX32" fmla="*/ 2690310 w 7099504"/>
              <a:gd name="connsiteY32" fmla="*/ 5390477 h 5420957"/>
              <a:gd name="connsiteX33" fmla="*/ 2578329 w 7099504"/>
              <a:gd name="connsiteY33" fmla="*/ 5278496 h 5420957"/>
              <a:gd name="connsiteX34" fmla="*/ 2690310 w 7099504"/>
              <a:gd name="connsiteY34" fmla="*/ 5166515 h 5420957"/>
              <a:gd name="connsiteX35" fmla="*/ 1830867 w 7099504"/>
              <a:gd name="connsiteY35" fmla="*/ 5166515 h 5420957"/>
              <a:gd name="connsiteX36" fmla="*/ 1942848 w 7099504"/>
              <a:gd name="connsiteY36" fmla="*/ 5278496 h 5420957"/>
              <a:gd name="connsiteX37" fmla="*/ 1830867 w 7099504"/>
              <a:gd name="connsiteY37" fmla="*/ 5390477 h 5420957"/>
              <a:gd name="connsiteX38" fmla="*/ 1718886 w 7099504"/>
              <a:gd name="connsiteY38" fmla="*/ 5278496 h 5420957"/>
              <a:gd name="connsiteX39" fmla="*/ 1830867 w 7099504"/>
              <a:gd name="connsiteY39" fmla="*/ 5166515 h 5420957"/>
              <a:gd name="connsiteX40" fmla="*/ 971424 w 7099504"/>
              <a:gd name="connsiteY40" fmla="*/ 5166515 h 5420957"/>
              <a:gd name="connsiteX41" fmla="*/ 1083405 w 7099504"/>
              <a:gd name="connsiteY41" fmla="*/ 5278496 h 5420957"/>
              <a:gd name="connsiteX42" fmla="*/ 971424 w 7099504"/>
              <a:gd name="connsiteY42" fmla="*/ 5390477 h 5420957"/>
              <a:gd name="connsiteX43" fmla="*/ 859443 w 7099504"/>
              <a:gd name="connsiteY43" fmla="*/ 5278496 h 5420957"/>
              <a:gd name="connsiteX44" fmla="*/ 971424 w 7099504"/>
              <a:gd name="connsiteY44" fmla="*/ 5166515 h 5420957"/>
              <a:gd name="connsiteX45" fmla="*/ 111983 w 7099504"/>
              <a:gd name="connsiteY45" fmla="*/ 4458924 h 5420957"/>
              <a:gd name="connsiteX46" fmla="*/ 223964 w 7099504"/>
              <a:gd name="connsiteY46" fmla="*/ 4570905 h 5420957"/>
              <a:gd name="connsiteX47" fmla="*/ 111983 w 7099504"/>
              <a:gd name="connsiteY47" fmla="*/ 4682886 h 5420957"/>
              <a:gd name="connsiteX48" fmla="*/ 1 w 7099504"/>
              <a:gd name="connsiteY48" fmla="*/ 4570905 h 5420957"/>
              <a:gd name="connsiteX49" fmla="*/ 111983 w 7099504"/>
              <a:gd name="connsiteY49" fmla="*/ 4458924 h 5420957"/>
              <a:gd name="connsiteX50" fmla="*/ 6128082 w 7099504"/>
              <a:gd name="connsiteY50" fmla="*/ 4433082 h 5420957"/>
              <a:gd name="connsiteX51" fmla="*/ 6240063 w 7099504"/>
              <a:gd name="connsiteY51" fmla="*/ 4545063 h 5420957"/>
              <a:gd name="connsiteX52" fmla="*/ 6128082 w 7099504"/>
              <a:gd name="connsiteY52" fmla="*/ 4657044 h 5420957"/>
              <a:gd name="connsiteX53" fmla="*/ 6016101 w 7099504"/>
              <a:gd name="connsiteY53" fmla="*/ 4545063 h 5420957"/>
              <a:gd name="connsiteX54" fmla="*/ 6128082 w 7099504"/>
              <a:gd name="connsiteY54" fmla="*/ 4433082 h 5420957"/>
              <a:gd name="connsiteX55" fmla="*/ 6987523 w 7099504"/>
              <a:gd name="connsiteY55" fmla="*/ 4428444 h 5420957"/>
              <a:gd name="connsiteX56" fmla="*/ 7099504 w 7099504"/>
              <a:gd name="connsiteY56" fmla="*/ 4540425 h 5420957"/>
              <a:gd name="connsiteX57" fmla="*/ 6987523 w 7099504"/>
              <a:gd name="connsiteY57" fmla="*/ 4652406 h 5420957"/>
              <a:gd name="connsiteX58" fmla="*/ 6875542 w 7099504"/>
              <a:gd name="connsiteY58" fmla="*/ 4540425 h 5420957"/>
              <a:gd name="connsiteX59" fmla="*/ 6987523 w 7099504"/>
              <a:gd name="connsiteY59" fmla="*/ 4428444 h 5420957"/>
              <a:gd name="connsiteX60" fmla="*/ 5268639 w 7099504"/>
              <a:gd name="connsiteY60" fmla="*/ 4428444 h 5420957"/>
              <a:gd name="connsiteX61" fmla="*/ 5380620 w 7099504"/>
              <a:gd name="connsiteY61" fmla="*/ 4540425 h 5420957"/>
              <a:gd name="connsiteX62" fmla="*/ 5268639 w 7099504"/>
              <a:gd name="connsiteY62" fmla="*/ 4652406 h 5420957"/>
              <a:gd name="connsiteX63" fmla="*/ 5156658 w 7099504"/>
              <a:gd name="connsiteY63" fmla="*/ 4540425 h 5420957"/>
              <a:gd name="connsiteX64" fmla="*/ 5268639 w 7099504"/>
              <a:gd name="connsiteY64" fmla="*/ 4428444 h 5420957"/>
              <a:gd name="connsiteX65" fmla="*/ 4409196 w 7099504"/>
              <a:gd name="connsiteY65" fmla="*/ 4428444 h 5420957"/>
              <a:gd name="connsiteX66" fmla="*/ 4521177 w 7099504"/>
              <a:gd name="connsiteY66" fmla="*/ 4540425 h 5420957"/>
              <a:gd name="connsiteX67" fmla="*/ 4409196 w 7099504"/>
              <a:gd name="connsiteY67" fmla="*/ 4652406 h 5420957"/>
              <a:gd name="connsiteX68" fmla="*/ 4297215 w 7099504"/>
              <a:gd name="connsiteY68" fmla="*/ 4540425 h 5420957"/>
              <a:gd name="connsiteX69" fmla="*/ 4409196 w 7099504"/>
              <a:gd name="connsiteY69" fmla="*/ 4428444 h 5420957"/>
              <a:gd name="connsiteX70" fmla="*/ 3549753 w 7099504"/>
              <a:gd name="connsiteY70" fmla="*/ 4428444 h 5420957"/>
              <a:gd name="connsiteX71" fmla="*/ 3661734 w 7099504"/>
              <a:gd name="connsiteY71" fmla="*/ 4540425 h 5420957"/>
              <a:gd name="connsiteX72" fmla="*/ 3549753 w 7099504"/>
              <a:gd name="connsiteY72" fmla="*/ 4652406 h 5420957"/>
              <a:gd name="connsiteX73" fmla="*/ 3437772 w 7099504"/>
              <a:gd name="connsiteY73" fmla="*/ 4540425 h 5420957"/>
              <a:gd name="connsiteX74" fmla="*/ 3549753 w 7099504"/>
              <a:gd name="connsiteY74" fmla="*/ 4428444 h 5420957"/>
              <a:gd name="connsiteX75" fmla="*/ 2690310 w 7099504"/>
              <a:gd name="connsiteY75" fmla="*/ 4428444 h 5420957"/>
              <a:gd name="connsiteX76" fmla="*/ 2802291 w 7099504"/>
              <a:gd name="connsiteY76" fmla="*/ 4540425 h 5420957"/>
              <a:gd name="connsiteX77" fmla="*/ 2690310 w 7099504"/>
              <a:gd name="connsiteY77" fmla="*/ 4652406 h 5420957"/>
              <a:gd name="connsiteX78" fmla="*/ 2578329 w 7099504"/>
              <a:gd name="connsiteY78" fmla="*/ 4540425 h 5420957"/>
              <a:gd name="connsiteX79" fmla="*/ 2690310 w 7099504"/>
              <a:gd name="connsiteY79" fmla="*/ 4428444 h 5420957"/>
              <a:gd name="connsiteX80" fmla="*/ 1830867 w 7099504"/>
              <a:gd name="connsiteY80" fmla="*/ 4428444 h 5420957"/>
              <a:gd name="connsiteX81" fmla="*/ 1942848 w 7099504"/>
              <a:gd name="connsiteY81" fmla="*/ 4540425 h 5420957"/>
              <a:gd name="connsiteX82" fmla="*/ 1830867 w 7099504"/>
              <a:gd name="connsiteY82" fmla="*/ 4652406 h 5420957"/>
              <a:gd name="connsiteX83" fmla="*/ 1718886 w 7099504"/>
              <a:gd name="connsiteY83" fmla="*/ 4540425 h 5420957"/>
              <a:gd name="connsiteX84" fmla="*/ 1830867 w 7099504"/>
              <a:gd name="connsiteY84" fmla="*/ 4428444 h 5420957"/>
              <a:gd name="connsiteX85" fmla="*/ 971424 w 7099504"/>
              <a:gd name="connsiteY85" fmla="*/ 4428444 h 5420957"/>
              <a:gd name="connsiteX86" fmla="*/ 1083405 w 7099504"/>
              <a:gd name="connsiteY86" fmla="*/ 4540425 h 5420957"/>
              <a:gd name="connsiteX87" fmla="*/ 971424 w 7099504"/>
              <a:gd name="connsiteY87" fmla="*/ 4652406 h 5420957"/>
              <a:gd name="connsiteX88" fmla="*/ 859443 w 7099504"/>
              <a:gd name="connsiteY88" fmla="*/ 4540425 h 5420957"/>
              <a:gd name="connsiteX89" fmla="*/ 971424 w 7099504"/>
              <a:gd name="connsiteY89" fmla="*/ 4428444 h 5420957"/>
              <a:gd name="connsiteX90" fmla="*/ 111983 w 7099504"/>
              <a:gd name="connsiteY90" fmla="*/ 3720850 h 5420957"/>
              <a:gd name="connsiteX91" fmla="*/ 223964 w 7099504"/>
              <a:gd name="connsiteY91" fmla="*/ 3832831 h 5420957"/>
              <a:gd name="connsiteX92" fmla="*/ 111983 w 7099504"/>
              <a:gd name="connsiteY92" fmla="*/ 3944812 h 5420957"/>
              <a:gd name="connsiteX93" fmla="*/ 1 w 7099504"/>
              <a:gd name="connsiteY93" fmla="*/ 3832831 h 5420957"/>
              <a:gd name="connsiteX94" fmla="*/ 111983 w 7099504"/>
              <a:gd name="connsiteY94" fmla="*/ 3720850 h 5420957"/>
              <a:gd name="connsiteX95" fmla="*/ 6128082 w 7099504"/>
              <a:gd name="connsiteY95" fmla="*/ 3695008 h 5420957"/>
              <a:gd name="connsiteX96" fmla="*/ 6240063 w 7099504"/>
              <a:gd name="connsiteY96" fmla="*/ 3806989 h 5420957"/>
              <a:gd name="connsiteX97" fmla="*/ 6128082 w 7099504"/>
              <a:gd name="connsiteY97" fmla="*/ 3918970 h 5420957"/>
              <a:gd name="connsiteX98" fmla="*/ 6016101 w 7099504"/>
              <a:gd name="connsiteY98" fmla="*/ 3806989 h 5420957"/>
              <a:gd name="connsiteX99" fmla="*/ 6128082 w 7099504"/>
              <a:gd name="connsiteY99" fmla="*/ 3695008 h 5420957"/>
              <a:gd name="connsiteX100" fmla="*/ 6987523 w 7099504"/>
              <a:gd name="connsiteY100" fmla="*/ 3690370 h 5420957"/>
              <a:gd name="connsiteX101" fmla="*/ 7099504 w 7099504"/>
              <a:gd name="connsiteY101" fmla="*/ 3802351 h 5420957"/>
              <a:gd name="connsiteX102" fmla="*/ 6987523 w 7099504"/>
              <a:gd name="connsiteY102" fmla="*/ 3914332 h 5420957"/>
              <a:gd name="connsiteX103" fmla="*/ 6875542 w 7099504"/>
              <a:gd name="connsiteY103" fmla="*/ 3802351 h 5420957"/>
              <a:gd name="connsiteX104" fmla="*/ 6987523 w 7099504"/>
              <a:gd name="connsiteY104" fmla="*/ 3690370 h 5420957"/>
              <a:gd name="connsiteX105" fmla="*/ 5268639 w 7099504"/>
              <a:gd name="connsiteY105" fmla="*/ 3690370 h 5420957"/>
              <a:gd name="connsiteX106" fmla="*/ 5380620 w 7099504"/>
              <a:gd name="connsiteY106" fmla="*/ 3802351 h 5420957"/>
              <a:gd name="connsiteX107" fmla="*/ 5268639 w 7099504"/>
              <a:gd name="connsiteY107" fmla="*/ 3914332 h 5420957"/>
              <a:gd name="connsiteX108" fmla="*/ 5156658 w 7099504"/>
              <a:gd name="connsiteY108" fmla="*/ 3802351 h 5420957"/>
              <a:gd name="connsiteX109" fmla="*/ 5268639 w 7099504"/>
              <a:gd name="connsiteY109" fmla="*/ 3690370 h 5420957"/>
              <a:gd name="connsiteX110" fmla="*/ 4409196 w 7099504"/>
              <a:gd name="connsiteY110" fmla="*/ 3690370 h 5420957"/>
              <a:gd name="connsiteX111" fmla="*/ 4521177 w 7099504"/>
              <a:gd name="connsiteY111" fmla="*/ 3802351 h 5420957"/>
              <a:gd name="connsiteX112" fmla="*/ 4409196 w 7099504"/>
              <a:gd name="connsiteY112" fmla="*/ 3914332 h 5420957"/>
              <a:gd name="connsiteX113" fmla="*/ 4297215 w 7099504"/>
              <a:gd name="connsiteY113" fmla="*/ 3802351 h 5420957"/>
              <a:gd name="connsiteX114" fmla="*/ 4409196 w 7099504"/>
              <a:gd name="connsiteY114" fmla="*/ 3690370 h 5420957"/>
              <a:gd name="connsiteX115" fmla="*/ 3549753 w 7099504"/>
              <a:gd name="connsiteY115" fmla="*/ 3690370 h 5420957"/>
              <a:gd name="connsiteX116" fmla="*/ 3661734 w 7099504"/>
              <a:gd name="connsiteY116" fmla="*/ 3802351 h 5420957"/>
              <a:gd name="connsiteX117" fmla="*/ 3549753 w 7099504"/>
              <a:gd name="connsiteY117" fmla="*/ 3914332 h 5420957"/>
              <a:gd name="connsiteX118" fmla="*/ 3437772 w 7099504"/>
              <a:gd name="connsiteY118" fmla="*/ 3802351 h 5420957"/>
              <a:gd name="connsiteX119" fmla="*/ 3549753 w 7099504"/>
              <a:gd name="connsiteY119" fmla="*/ 3690370 h 5420957"/>
              <a:gd name="connsiteX120" fmla="*/ 2690310 w 7099504"/>
              <a:gd name="connsiteY120" fmla="*/ 3690370 h 5420957"/>
              <a:gd name="connsiteX121" fmla="*/ 2802291 w 7099504"/>
              <a:gd name="connsiteY121" fmla="*/ 3802351 h 5420957"/>
              <a:gd name="connsiteX122" fmla="*/ 2690310 w 7099504"/>
              <a:gd name="connsiteY122" fmla="*/ 3914332 h 5420957"/>
              <a:gd name="connsiteX123" fmla="*/ 2578329 w 7099504"/>
              <a:gd name="connsiteY123" fmla="*/ 3802351 h 5420957"/>
              <a:gd name="connsiteX124" fmla="*/ 2690310 w 7099504"/>
              <a:gd name="connsiteY124" fmla="*/ 3690370 h 5420957"/>
              <a:gd name="connsiteX125" fmla="*/ 1830867 w 7099504"/>
              <a:gd name="connsiteY125" fmla="*/ 3690370 h 5420957"/>
              <a:gd name="connsiteX126" fmla="*/ 1942848 w 7099504"/>
              <a:gd name="connsiteY126" fmla="*/ 3802351 h 5420957"/>
              <a:gd name="connsiteX127" fmla="*/ 1830867 w 7099504"/>
              <a:gd name="connsiteY127" fmla="*/ 3914332 h 5420957"/>
              <a:gd name="connsiteX128" fmla="*/ 1718886 w 7099504"/>
              <a:gd name="connsiteY128" fmla="*/ 3802351 h 5420957"/>
              <a:gd name="connsiteX129" fmla="*/ 1830867 w 7099504"/>
              <a:gd name="connsiteY129" fmla="*/ 3690370 h 5420957"/>
              <a:gd name="connsiteX130" fmla="*/ 971424 w 7099504"/>
              <a:gd name="connsiteY130" fmla="*/ 3690370 h 5420957"/>
              <a:gd name="connsiteX131" fmla="*/ 1083405 w 7099504"/>
              <a:gd name="connsiteY131" fmla="*/ 3802351 h 5420957"/>
              <a:gd name="connsiteX132" fmla="*/ 971424 w 7099504"/>
              <a:gd name="connsiteY132" fmla="*/ 3914332 h 5420957"/>
              <a:gd name="connsiteX133" fmla="*/ 859443 w 7099504"/>
              <a:gd name="connsiteY133" fmla="*/ 3802351 h 5420957"/>
              <a:gd name="connsiteX134" fmla="*/ 971424 w 7099504"/>
              <a:gd name="connsiteY134" fmla="*/ 3690370 h 5420957"/>
              <a:gd name="connsiteX135" fmla="*/ 111983 w 7099504"/>
              <a:gd name="connsiteY135" fmla="*/ 2982776 h 5420957"/>
              <a:gd name="connsiteX136" fmla="*/ 223964 w 7099504"/>
              <a:gd name="connsiteY136" fmla="*/ 3094757 h 5420957"/>
              <a:gd name="connsiteX137" fmla="*/ 111983 w 7099504"/>
              <a:gd name="connsiteY137" fmla="*/ 3206738 h 5420957"/>
              <a:gd name="connsiteX138" fmla="*/ 1 w 7099504"/>
              <a:gd name="connsiteY138" fmla="*/ 3094757 h 5420957"/>
              <a:gd name="connsiteX139" fmla="*/ 111983 w 7099504"/>
              <a:gd name="connsiteY139" fmla="*/ 2982776 h 5420957"/>
              <a:gd name="connsiteX140" fmla="*/ 6128082 w 7099504"/>
              <a:gd name="connsiteY140" fmla="*/ 2956934 h 5420957"/>
              <a:gd name="connsiteX141" fmla="*/ 6240063 w 7099504"/>
              <a:gd name="connsiteY141" fmla="*/ 3068915 h 5420957"/>
              <a:gd name="connsiteX142" fmla="*/ 6128082 w 7099504"/>
              <a:gd name="connsiteY142" fmla="*/ 3180896 h 5420957"/>
              <a:gd name="connsiteX143" fmla="*/ 6016101 w 7099504"/>
              <a:gd name="connsiteY143" fmla="*/ 3068915 h 5420957"/>
              <a:gd name="connsiteX144" fmla="*/ 6128082 w 7099504"/>
              <a:gd name="connsiteY144" fmla="*/ 2956934 h 5420957"/>
              <a:gd name="connsiteX145" fmla="*/ 6987523 w 7099504"/>
              <a:gd name="connsiteY145" fmla="*/ 2952296 h 5420957"/>
              <a:gd name="connsiteX146" fmla="*/ 7099504 w 7099504"/>
              <a:gd name="connsiteY146" fmla="*/ 3064277 h 5420957"/>
              <a:gd name="connsiteX147" fmla="*/ 6987523 w 7099504"/>
              <a:gd name="connsiteY147" fmla="*/ 3176258 h 5420957"/>
              <a:gd name="connsiteX148" fmla="*/ 6875542 w 7099504"/>
              <a:gd name="connsiteY148" fmla="*/ 3064277 h 5420957"/>
              <a:gd name="connsiteX149" fmla="*/ 6987523 w 7099504"/>
              <a:gd name="connsiteY149" fmla="*/ 2952296 h 5420957"/>
              <a:gd name="connsiteX150" fmla="*/ 5268639 w 7099504"/>
              <a:gd name="connsiteY150" fmla="*/ 2952296 h 5420957"/>
              <a:gd name="connsiteX151" fmla="*/ 5380620 w 7099504"/>
              <a:gd name="connsiteY151" fmla="*/ 3064277 h 5420957"/>
              <a:gd name="connsiteX152" fmla="*/ 5268639 w 7099504"/>
              <a:gd name="connsiteY152" fmla="*/ 3176258 h 5420957"/>
              <a:gd name="connsiteX153" fmla="*/ 5156658 w 7099504"/>
              <a:gd name="connsiteY153" fmla="*/ 3064277 h 5420957"/>
              <a:gd name="connsiteX154" fmla="*/ 5268639 w 7099504"/>
              <a:gd name="connsiteY154" fmla="*/ 2952296 h 5420957"/>
              <a:gd name="connsiteX155" fmla="*/ 4409196 w 7099504"/>
              <a:gd name="connsiteY155" fmla="*/ 2952296 h 5420957"/>
              <a:gd name="connsiteX156" fmla="*/ 4521177 w 7099504"/>
              <a:gd name="connsiteY156" fmla="*/ 3064277 h 5420957"/>
              <a:gd name="connsiteX157" fmla="*/ 4409196 w 7099504"/>
              <a:gd name="connsiteY157" fmla="*/ 3176258 h 5420957"/>
              <a:gd name="connsiteX158" fmla="*/ 4297215 w 7099504"/>
              <a:gd name="connsiteY158" fmla="*/ 3064277 h 5420957"/>
              <a:gd name="connsiteX159" fmla="*/ 4409196 w 7099504"/>
              <a:gd name="connsiteY159" fmla="*/ 2952296 h 5420957"/>
              <a:gd name="connsiteX160" fmla="*/ 3549753 w 7099504"/>
              <a:gd name="connsiteY160" fmla="*/ 2952296 h 5420957"/>
              <a:gd name="connsiteX161" fmla="*/ 3661734 w 7099504"/>
              <a:gd name="connsiteY161" fmla="*/ 3064277 h 5420957"/>
              <a:gd name="connsiteX162" fmla="*/ 3549753 w 7099504"/>
              <a:gd name="connsiteY162" fmla="*/ 3176258 h 5420957"/>
              <a:gd name="connsiteX163" fmla="*/ 3437772 w 7099504"/>
              <a:gd name="connsiteY163" fmla="*/ 3064277 h 5420957"/>
              <a:gd name="connsiteX164" fmla="*/ 3549753 w 7099504"/>
              <a:gd name="connsiteY164" fmla="*/ 2952296 h 5420957"/>
              <a:gd name="connsiteX165" fmla="*/ 2690310 w 7099504"/>
              <a:gd name="connsiteY165" fmla="*/ 2952296 h 5420957"/>
              <a:gd name="connsiteX166" fmla="*/ 2802291 w 7099504"/>
              <a:gd name="connsiteY166" fmla="*/ 3064277 h 5420957"/>
              <a:gd name="connsiteX167" fmla="*/ 2690310 w 7099504"/>
              <a:gd name="connsiteY167" fmla="*/ 3176258 h 5420957"/>
              <a:gd name="connsiteX168" fmla="*/ 2578329 w 7099504"/>
              <a:gd name="connsiteY168" fmla="*/ 3064277 h 5420957"/>
              <a:gd name="connsiteX169" fmla="*/ 2690310 w 7099504"/>
              <a:gd name="connsiteY169" fmla="*/ 2952296 h 5420957"/>
              <a:gd name="connsiteX170" fmla="*/ 1830867 w 7099504"/>
              <a:gd name="connsiteY170" fmla="*/ 2952296 h 5420957"/>
              <a:gd name="connsiteX171" fmla="*/ 1942848 w 7099504"/>
              <a:gd name="connsiteY171" fmla="*/ 3064277 h 5420957"/>
              <a:gd name="connsiteX172" fmla="*/ 1830867 w 7099504"/>
              <a:gd name="connsiteY172" fmla="*/ 3176258 h 5420957"/>
              <a:gd name="connsiteX173" fmla="*/ 1718886 w 7099504"/>
              <a:gd name="connsiteY173" fmla="*/ 3064277 h 5420957"/>
              <a:gd name="connsiteX174" fmla="*/ 1830867 w 7099504"/>
              <a:gd name="connsiteY174" fmla="*/ 2952296 h 5420957"/>
              <a:gd name="connsiteX175" fmla="*/ 971424 w 7099504"/>
              <a:gd name="connsiteY175" fmla="*/ 2952296 h 5420957"/>
              <a:gd name="connsiteX176" fmla="*/ 1083405 w 7099504"/>
              <a:gd name="connsiteY176" fmla="*/ 3064277 h 5420957"/>
              <a:gd name="connsiteX177" fmla="*/ 971424 w 7099504"/>
              <a:gd name="connsiteY177" fmla="*/ 3176258 h 5420957"/>
              <a:gd name="connsiteX178" fmla="*/ 859443 w 7099504"/>
              <a:gd name="connsiteY178" fmla="*/ 3064277 h 5420957"/>
              <a:gd name="connsiteX179" fmla="*/ 971424 w 7099504"/>
              <a:gd name="connsiteY179" fmla="*/ 2952296 h 5420957"/>
              <a:gd name="connsiteX180" fmla="*/ 111983 w 7099504"/>
              <a:gd name="connsiteY180" fmla="*/ 2244702 h 5420957"/>
              <a:gd name="connsiteX181" fmla="*/ 223964 w 7099504"/>
              <a:gd name="connsiteY181" fmla="*/ 2356683 h 5420957"/>
              <a:gd name="connsiteX182" fmla="*/ 111983 w 7099504"/>
              <a:gd name="connsiteY182" fmla="*/ 2468664 h 5420957"/>
              <a:gd name="connsiteX183" fmla="*/ 1 w 7099504"/>
              <a:gd name="connsiteY183" fmla="*/ 2356683 h 5420957"/>
              <a:gd name="connsiteX184" fmla="*/ 111983 w 7099504"/>
              <a:gd name="connsiteY184" fmla="*/ 2244702 h 5420957"/>
              <a:gd name="connsiteX185" fmla="*/ 6128082 w 7099504"/>
              <a:gd name="connsiteY185" fmla="*/ 2218860 h 5420957"/>
              <a:gd name="connsiteX186" fmla="*/ 6240063 w 7099504"/>
              <a:gd name="connsiteY186" fmla="*/ 2330841 h 5420957"/>
              <a:gd name="connsiteX187" fmla="*/ 6128082 w 7099504"/>
              <a:gd name="connsiteY187" fmla="*/ 2442822 h 5420957"/>
              <a:gd name="connsiteX188" fmla="*/ 6016101 w 7099504"/>
              <a:gd name="connsiteY188" fmla="*/ 2330841 h 5420957"/>
              <a:gd name="connsiteX189" fmla="*/ 6128082 w 7099504"/>
              <a:gd name="connsiteY189" fmla="*/ 2218860 h 5420957"/>
              <a:gd name="connsiteX190" fmla="*/ 6987523 w 7099504"/>
              <a:gd name="connsiteY190" fmla="*/ 2214222 h 5420957"/>
              <a:gd name="connsiteX191" fmla="*/ 7099504 w 7099504"/>
              <a:gd name="connsiteY191" fmla="*/ 2326203 h 5420957"/>
              <a:gd name="connsiteX192" fmla="*/ 6987523 w 7099504"/>
              <a:gd name="connsiteY192" fmla="*/ 2438184 h 5420957"/>
              <a:gd name="connsiteX193" fmla="*/ 6875542 w 7099504"/>
              <a:gd name="connsiteY193" fmla="*/ 2326203 h 5420957"/>
              <a:gd name="connsiteX194" fmla="*/ 6987523 w 7099504"/>
              <a:gd name="connsiteY194" fmla="*/ 2214222 h 5420957"/>
              <a:gd name="connsiteX195" fmla="*/ 5268639 w 7099504"/>
              <a:gd name="connsiteY195" fmla="*/ 2214222 h 5420957"/>
              <a:gd name="connsiteX196" fmla="*/ 5380620 w 7099504"/>
              <a:gd name="connsiteY196" fmla="*/ 2326203 h 5420957"/>
              <a:gd name="connsiteX197" fmla="*/ 5268639 w 7099504"/>
              <a:gd name="connsiteY197" fmla="*/ 2438184 h 5420957"/>
              <a:gd name="connsiteX198" fmla="*/ 5156658 w 7099504"/>
              <a:gd name="connsiteY198" fmla="*/ 2326203 h 5420957"/>
              <a:gd name="connsiteX199" fmla="*/ 5268639 w 7099504"/>
              <a:gd name="connsiteY199" fmla="*/ 2214222 h 5420957"/>
              <a:gd name="connsiteX200" fmla="*/ 4409196 w 7099504"/>
              <a:gd name="connsiteY200" fmla="*/ 2214222 h 5420957"/>
              <a:gd name="connsiteX201" fmla="*/ 4521177 w 7099504"/>
              <a:gd name="connsiteY201" fmla="*/ 2326203 h 5420957"/>
              <a:gd name="connsiteX202" fmla="*/ 4409196 w 7099504"/>
              <a:gd name="connsiteY202" fmla="*/ 2438184 h 5420957"/>
              <a:gd name="connsiteX203" fmla="*/ 4297215 w 7099504"/>
              <a:gd name="connsiteY203" fmla="*/ 2326203 h 5420957"/>
              <a:gd name="connsiteX204" fmla="*/ 4409196 w 7099504"/>
              <a:gd name="connsiteY204" fmla="*/ 2214222 h 5420957"/>
              <a:gd name="connsiteX205" fmla="*/ 3549753 w 7099504"/>
              <a:gd name="connsiteY205" fmla="*/ 2214222 h 5420957"/>
              <a:gd name="connsiteX206" fmla="*/ 3661734 w 7099504"/>
              <a:gd name="connsiteY206" fmla="*/ 2326203 h 5420957"/>
              <a:gd name="connsiteX207" fmla="*/ 3549753 w 7099504"/>
              <a:gd name="connsiteY207" fmla="*/ 2438184 h 5420957"/>
              <a:gd name="connsiteX208" fmla="*/ 3437772 w 7099504"/>
              <a:gd name="connsiteY208" fmla="*/ 2326203 h 5420957"/>
              <a:gd name="connsiteX209" fmla="*/ 3549753 w 7099504"/>
              <a:gd name="connsiteY209" fmla="*/ 2214222 h 5420957"/>
              <a:gd name="connsiteX210" fmla="*/ 2690310 w 7099504"/>
              <a:gd name="connsiteY210" fmla="*/ 2214222 h 5420957"/>
              <a:gd name="connsiteX211" fmla="*/ 2802291 w 7099504"/>
              <a:gd name="connsiteY211" fmla="*/ 2326203 h 5420957"/>
              <a:gd name="connsiteX212" fmla="*/ 2690310 w 7099504"/>
              <a:gd name="connsiteY212" fmla="*/ 2438184 h 5420957"/>
              <a:gd name="connsiteX213" fmla="*/ 2578329 w 7099504"/>
              <a:gd name="connsiteY213" fmla="*/ 2326203 h 5420957"/>
              <a:gd name="connsiteX214" fmla="*/ 2690310 w 7099504"/>
              <a:gd name="connsiteY214" fmla="*/ 2214222 h 5420957"/>
              <a:gd name="connsiteX215" fmla="*/ 1830867 w 7099504"/>
              <a:gd name="connsiteY215" fmla="*/ 2214222 h 5420957"/>
              <a:gd name="connsiteX216" fmla="*/ 1942848 w 7099504"/>
              <a:gd name="connsiteY216" fmla="*/ 2326203 h 5420957"/>
              <a:gd name="connsiteX217" fmla="*/ 1830867 w 7099504"/>
              <a:gd name="connsiteY217" fmla="*/ 2438184 h 5420957"/>
              <a:gd name="connsiteX218" fmla="*/ 1718886 w 7099504"/>
              <a:gd name="connsiteY218" fmla="*/ 2326203 h 5420957"/>
              <a:gd name="connsiteX219" fmla="*/ 1830867 w 7099504"/>
              <a:gd name="connsiteY219" fmla="*/ 2214222 h 5420957"/>
              <a:gd name="connsiteX220" fmla="*/ 971424 w 7099504"/>
              <a:gd name="connsiteY220" fmla="*/ 2214222 h 5420957"/>
              <a:gd name="connsiteX221" fmla="*/ 1083405 w 7099504"/>
              <a:gd name="connsiteY221" fmla="*/ 2326203 h 5420957"/>
              <a:gd name="connsiteX222" fmla="*/ 971424 w 7099504"/>
              <a:gd name="connsiteY222" fmla="*/ 2438184 h 5420957"/>
              <a:gd name="connsiteX223" fmla="*/ 859443 w 7099504"/>
              <a:gd name="connsiteY223" fmla="*/ 2326203 h 5420957"/>
              <a:gd name="connsiteX224" fmla="*/ 971424 w 7099504"/>
              <a:gd name="connsiteY224" fmla="*/ 2214222 h 5420957"/>
              <a:gd name="connsiteX225" fmla="*/ 111982 w 7099504"/>
              <a:gd name="connsiteY225" fmla="*/ 1506628 h 5420957"/>
              <a:gd name="connsiteX226" fmla="*/ 223963 w 7099504"/>
              <a:gd name="connsiteY226" fmla="*/ 1618609 h 5420957"/>
              <a:gd name="connsiteX227" fmla="*/ 111982 w 7099504"/>
              <a:gd name="connsiteY227" fmla="*/ 1730590 h 5420957"/>
              <a:gd name="connsiteX228" fmla="*/ 0 w 7099504"/>
              <a:gd name="connsiteY228" fmla="*/ 1618609 h 5420957"/>
              <a:gd name="connsiteX229" fmla="*/ 111982 w 7099504"/>
              <a:gd name="connsiteY229" fmla="*/ 1506628 h 5420957"/>
              <a:gd name="connsiteX230" fmla="*/ 6128082 w 7099504"/>
              <a:gd name="connsiteY230" fmla="*/ 1480786 h 5420957"/>
              <a:gd name="connsiteX231" fmla="*/ 6240063 w 7099504"/>
              <a:gd name="connsiteY231" fmla="*/ 1592767 h 5420957"/>
              <a:gd name="connsiteX232" fmla="*/ 6128082 w 7099504"/>
              <a:gd name="connsiteY232" fmla="*/ 1704748 h 5420957"/>
              <a:gd name="connsiteX233" fmla="*/ 6016101 w 7099504"/>
              <a:gd name="connsiteY233" fmla="*/ 1592767 h 5420957"/>
              <a:gd name="connsiteX234" fmla="*/ 6128082 w 7099504"/>
              <a:gd name="connsiteY234" fmla="*/ 1480786 h 5420957"/>
              <a:gd name="connsiteX235" fmla="*/ 6987523 w 7099504"/>
              <a:gd name="connsiteY235" fmla="*/ 1476148 h 5420957"/>
              <a:gd name="connsiteX236" fmla="*/ 7099504 w 7099504"/>
              <a:gd name="connsiteY236" fmla="*/ 1588129 h 5420957"/>
              <a:gd name="connsiteX237" fmla="*/ 6987523 w 7099504"/>
              <a:gd name="connsiteY237" fmla="*/ 1700110 h 5420957"/>
              <a:gd name="connsiteX238" fmla="*/ 6875542 w 7099504"/>
              <a:gd name="connsiteY238" fmla="*/ 1588129 h 5420957"/>
              <a:gd name="connsiteX239" fmla="*/ 6987523 w 7099504"/>
              <a:gd name="connsiteY239" fmla="*/ 1476148 h 5420957"/>
              <a:gd name="connsiteX240" fmla="*/ 5268639 w 7099504"/>
              <a:gd name="connsiteY240" fmla="*/ 1476148 h 5420957"/>
              <a:gd name="connsiteX241" fmla="*/ 5380620 w 7099504"/>
              <a:gd name="connsiteY241" fmla="*/ 1588129 h 5420957"/>
              <a:gd name="connsiteX242" fmla="*/ 5268639 w 7099504"/>
              <a:gd name="connsiteY242" fmla="*/ 1700110 h 5420957"/>
              <a:gd name="connsiteX243" fmla="*/ 5156658 w 7099504"/>
              <a:gd name="connsiteY243" fmla="*/ 1588129 h 5420957"/>
              <a:gd name="connsiteX244" fmla="*/ 5268639 w 7099504"/>
              <a:gd name="connsiteY244" fmla="*/ 1476148 h 5420957"/>
              <a:gd name="connsiteX245" fmla="*/ 4409196 w 7099504"/>
              <a:gd name="connsiteY245" fmla="*/ 1476148 h 5420957"/>
              <a:gd name="connsiteX246" fmla="*/ 4521177 w 7099504"/>
              <a:gd name="connsiteY246" fmla="*/ 1588129 h 5420957"/>
              <a:gd name="connsiteX247" fmla="*/ 4409196 w 7099504"/>
              <a:gd name="connsiteY247" fmla="*/ 1700110 h 5420957"/>
              <a:gd name="connsiteX248" fmla="*/ 4297215 w 7099504"/>
              <a:gd name="connsiteY248" fmla="*/ 1588129 h 5420957"/>
              <a:gd name="connsiteX249" fmla="*/ 4409196 w 7099504"/>
              <a:gd name="connsiteY249" fmla="*/ 1476148 h 5420957"/>
              <a:gd name="connsiteX250" fmla="*/ 3549753 w 7099504"/>
              <a:gd name="connsiteY250" fmla="*/ 1476148 h 5420957"/>
              <a:gd name="connsiteX251" fmla="*/ 3661734 w 7099504"/>
              <a:gd name="connsiteY251" fmla="*/ 1588129 h 5420957"/>
              <a:gd name="connsiteX252" fmla="*/ 3549753 w 7099504"/>
              <a:gd name="connsiteY252" fmla="*/ 1700110 h 5420957"/>
              <a:gd name="connsiteX253" fmla="*/ 3437772 w 7099504"/>
              <a:gd name="connsiteY253" fmla="*/ 1588129 h 5420957"/>
              <a:gd name="connsiteX254" fmla="*/ 3549753 w 7099504"/>
              <a:gd name="connsiteY254" fmla="*/ 1476148 h 5420957"/>
              <a:gd name="connsiteX255" fmla="*/ 2690310 w 7099504"/>
              <a:gd name="connsiteY255" fmla="*/ 1476148 h 5420957"/>
              <a:gd name="connsiteX256" fmla="*/ 2802291 w 7099504"/>
              <a:gd name="connsiteY256" fmla="*/ 1588129 h 5420957"/>
              <a:gd name="connsiteX257" fmla="*/ 2690310 w 7099504"/>
              <a:gd name="connsiteY257" fmla="*/ 1700110 h 5420957"/>
              <a:gd name="connsiteX258" fmla="*/ 2578329 w 7099504"/>
              <a:gd name="connsiteY258" fmla="*/ 1588129 h 5420957"/>
              <a:gd name="connsiteX259" fmla="*/ 2690310 w 7099504"/>
              <a:gd name="connsiteY259" fmla="*/ 1476148 h 5420957"/>
              <a:gd name="connsiteX260" fmla="*/ 1830867 w 7099504"/>
              <a:gd name="connsiteY260" fmla="*/ 1476148 h 5420957"/>
              <a:gd name="connsiteX261" fmla="*/ 1942848 w 7099504"/>
              <a:gd name="connsiteY261" fmla="*/ 1588129 h 5420957"/>
              <a:gd name="connsiteX262" fmla="*/ 1830867 w 7099504"/>
              <a:gd name="connsiteY262" fmla="*/ 1700110 h 5420957"/>
              <a:gd name="connsiteX263" fmla="*/ 1718886 w 7099504"/>
              <a:gd name="connsiteY263" fmla="*/ 1588129 h 5420957"/>
              <a:gd name="connsiteX264" fmla="*/ 1830867 w 7099504"/>
              <a:gd name="connsiteY264" fmla="*/ 1476148 h 5420957"/>
              <a:gd name="connsiteX265" fmla="*/ 971424 w 7099504"/>
              <a:gd name="connsiteY265" fmla="*/ 1476148 h 5420957"/>
              <a:gd name="connsiteX266" fmla="*/ 1083405 w 7099504"/>
              <a:gd name="connsiteY266" fmla="*/ 1588129 h 5420957"/>
              <a:gd name="connsiteX267" fmla="*/ 971424 w 7099504"/>
              <a:gd name="connsiteY267" fmla="*/ 1700110 h 5420957"/>
              <a:gd name="connsiteX268" fmla="*/ 859443 w 7099504"/>
              <a:gd name="connsiteY268" fmla="*/ 1588129 h 5420957"/>
              <a:gd name="connsiteX269" fmla="*/ 971424 w 7099504"/>
              <a:gd name="connsiteY269" fmla="*/ 1476148 h 5420957"/>
              <a:gd name="connsiteX270" fmla="*/ 111982 w 7099504"/>
              <a:gd name="connsiteY270" fmla="*/ 768554 h 5420957"/>
              <a:gd name="connsiteX271" fmla="*/ 223963 w 7099504"/>
              <a:gd name="connsiteY271" fmla="*/ 880535 h 5420957"/>
              <a:gd name="connsiteX272" fmla="*/ 111982 w 7099504"/>
              <a:gd name="connsiteY272" fmla="*/ 992516 h 5420957"/>
              <a:gd name="connsiteX273" fmla="*/ 0 w 7099504"/>
              <a:gd name="connsiteY273" fmla="*/ 880535 h 5420957"/>
              <a:gd name="connsiteX274" fmla="*/ 111982 w 7099504"/>
              <a:gd name="connsiteY274" fmla="*/ 768554 h 5420957"/>
              <a:gd name="connsiteX275" fmla="*/ 6128082 w 7099504"/>
              <a:gd name="connsiteY275" fmla="*/ 742712 h 5420957"/>
              <a:gd name="connsiteX276" fmla="*/ 6240063 w 7099504"/>
              <a:gd name="connsiteY276" fmla="*/ 854693 h 5420957"/>
              <a:gd name="connsiteX277" fmla="*/ 6128082 w 7099504"/>
              <a:gd name="connsiteY277" fmla="*/ 966674 h 5420957"/>
              <a:gd name="connsiteX278" fmla="*/ 6016101 w 7099504"/>
              <a:gd name="connsiteY278" fmla="*/ 854693 h 5420957"/>
              <a:gd name="connsiteX279" fmla="*/ 6128082 w 7099504"/>
              <a:gd name="connsiteY279" fmla="*/ 742712 h 5420957"/>
              <a:gd name="connsiteX280" fmla="*/ 6987523 w 7099504"/>
              <a:gd name="connsiteY280" fmla="*/ 738074 h 5420957"/>
              <a:gd name="connsiteX281" fmla="*/ 7099504 w 7099504"/>
              <a:gd name="connsiteY281" fmla="*/ 850055 h 5420957"/>
              <a:gd name="connsiteX282" fmla="*/ 6987523 w 7099504"/>
              <a:gd name="connsiteY282" fmla="*/ 962036 h 5420957"/>
              <a:gd name="connsiteX283" fmla="*/ 6875542 w 7099504"/>
              <a:gd name="connsiteY283" fmla="*/ 850055 h 5420957"/>
              <a:gd name="connsiteX284" fmla="*/ 6987523 w 7099504"/>
              <a:gd name="connsiteY284" fmla="*/ 738074 h 5420957"/>
              <a:gd name="connsiteX285" fmla="*/ 5268639 w 7099504"/>
              <a:gd name="connsiteY285" fmla="*/ 738074 h 5420957"/>
              <a:gd name="connsiteX286" fmla="*/ 5380620 w 7099504"/>
              <a:gd name="connsiteY286" fmla="*/ 850055 h 5420957"/>
              <a:gd name="connsiteX287" fmla="*/ 5268639 w 7099504"/>
              <a:gd name="connsiteY287" fmla="*/ 962036 h 5420957"/>
              <a:gd name="connsiteX288" fmla="*/ 5156658 w 7099504"/>
              <a:gd name="connsiteY288" fmla="*/ 850055 h 5420957"/>
              <a:gd name="connsiteX289" fmla="*/ 5268639 w 7099504"/>
              <a:gd name="connsiteY289" fmla="*/ 738074 h 5420957"/>
              <a:gd name="connsiteX290" fmla="*/ 4409196 w 7099504"/>
              <a:gd name="connsiteY290" fmla="*/ 738074 h 5420957"/>
              <a:gd name="connsiteX291" fmla="*/ 4521177 w 7099504"/>
              <a:gd name="connsiteY291" fmla="*/ 850055 h 5420957"/>
              <a:gd name="connsiteX292" fmla="*/ 4409196 w 7099504"/>
              <a:gd name="connsiteY292" fmla="*/ 962036 h 5420957"/>
              <a:gd name="connsiteX293" fmla="*/ 4297215 w 7099504"/>
              <a:gd name="connsiteY293" fmla="*/ 850055 h 5420957"/>
              <a:gd name="connsiteX294" fmla="*/ 4409196 w 7099504"/>
              <a:gd name="connsiteY294" fmla="*/ 738074 h 5420957"/>
              <a:gd name="connsiteX295" fmla="*/ 3549753 w 7099504"/>
              <a:gd name="connsiteY295" fmla="*/ 738074 h 5420957"/>
              <a:gd name="connsiteX296" fmla="*/ 3661734 w 7099504"/>
              <a:gd name="connsiteY296" fmla="*/ 850055 h 5420957"/>
              <a:gd name="connsiteX297" fmla="*/ 3549753 w 7099504"/>
              <a:gd name="connsiteY297" fmla="*/ 962036 h 5420957"/>
              <a:gd name="connsiteX298" fmla="*/ 3437772 w 7099504"/>
              <a:gd name="connsiteY298" fmla="*/ 850055 h 5420957"/>
              <a:gd name="connsiteX299" fmla="*/ 3549753 w 7099504"/>
              <a:gd name="connsiteY299" fmla="*/ 738074 h 5420957"/>
              <a:gd name="connsiteX300" fmla="*/ 2690310 w 7099504"/>
              <a:gd name="connsiteY300" fmla="*/ 738074 h 5420957"/>
              <a:gd name="connsiteX301" fmla="*/ 2802291 w 7099504"/>
              <a:gd name="connsiteY301" fmla="*/ 850055 h 5420957"/>
              <a:gd name="connsiteX302" fmla="*/ 2690310 w 7099504"/>
              <a:gd name="connsiteY302" fmla="*/ 962036 h 5420957"/>
              <a:gd name="connsiteX303" fmla="*/ 2578329 w 7099504"/>
              <a:gd name="connsiteY303" fmla="*/ 850055 h 5420957"/>
              <a:gd name="connsiteX304" fmla="*/ 2690310 w 7099504"/>
              <a:gd name="connsiteY304" fmla="*/ 738074 h 5420957"/>
              <a:gd name="connsiteX305" fmla="*/ 1830867 w 7099504"/>
              <a:gd name="connsiteY305" fmla="*/ 738074 h 5420957"/>
              <a:gd name="connsiteX306" fmla="*/ 1942848 w 7099504"/>
              <a:gd name="connsiteY306" fmla="*/ 850055 h 5420957"/>
              <a:gd name="connsiteX307" fmla="*/ 1830867 w 7099504"/>
              <a:gd name="connsiteY307" fmla="*/ 962036 h 5420957"/>
              <a:gd name="connsiteX308" fmla="*/ 1718886 w 7099504"/>
              <a:gd name="connsiteY308" fmla="*/ 850055 h 5420957"/>
              <a:gd name="connsiteX309" fmla="*/ 1830867 w 7099504"/>
              <a:gd name="connsiteY309" fmla="*/ 738074 h 5420957"/>
              <a:gd name="connsiteX310" fmla="*/ 971424 w 7099504"/>
              <a:gd name="connsiteY310" fmla="*/ 738074 h 5420957"/>
              <a:gd name="connsiteX311" fmla="*/ 1083405 w 7099504"/>
              <a:gd name="connsiteY311" fmla="*/ 850055 h 5420957"/>
              <a:gd name="connsiteX312" fmla="*/ 971424 w 7099504"/>
              <a:gd name="connsiteY312" fmla="*/ 962036 h 5420957"/>
              <a:gd name="connsiteX313" fmla="*/ 859443 w 7099504"/>
              <a:gd name="connsiteY313" fmla="*/ 850055 h 5420957"/>
              <a:gd name="connsiteX314" fmla="*/ 971424 w 7099504"/>
              <a:gd name="connsiteY314" fmla="*/ 738074 h 5420957"/>
              <a:gd name="connsiteX315" fmla="*/ 111982 w 7099504"/>
              <a:gd name="connsiteY315" fmla="*/ 30480 h 5420957"/>
              <a:gd name="connsiteX316" fmla="*/ 223963 w 7099504"/>
              <a:gd name="connsiteY316" fmla="*/ 142461 h 5420957"/>
              <a:gd name="connsiteX317" fmla="*/ 111982 w 7099504"/>
              <a:gd name="connsiteY317" fmla="*/ 254442 h 5420957"/>
              <a:gd name="connsiteX318" fmla="*/ 0 w 7099504"/>
              <a:gd name="connsiteY318" fmla="*/ 142461 h 5420957"/>
              <a:gd name="connsiteX319" fmla="*/ 111982 w 7099504"/>
              <a:gd name="connsiteY319" fmla="*/ 30480 h 5420957"/>
              <a:gd name="connsiteX320" fmla="*/ 6128082 w 7099504"/>
              <a:gd name="connsiteY320" fmla="*/ 4638 h 5420957"/>
              <a:gd name="connsiteX321" fmla="*/ 6240063 w 7099504"/>
              <a:gd name="connsiteY321" fmla="*/ 116619 h 5420957"/>
              <a:gd name="connsiteX322" fmla="*/ 6128082 w 7099504"/>
              <a:gd name="connsiteY322" fmla="*/ 228600 h 5420957"/>
              <a:gd name="connsiteX323" fmla="*/ 6016101 w 7099504"/>
              <a:gd name="connsiteY323" fmla="*/ 116619 h 5420957"/>
              <a:gd name="connsiteX324" fmla="*/ 6128082 w 7099504"/>
              <a:gd name="connsiteY324" fmla="*/ 4638 h 5420957"/>
              <a:gd name="connsiteX325" fmla="*/ 6987523 w 7099504"/>
              <a:gd name="connsiteY325" fmla="*/ 0 h 5420957"/>
              <a:gd name="connsiteX326" fmla="*/ 7099504 w 7099504"/>
              <a:gd name="connsiteY326" fmla="*/ 111981 h 5420957"/>
              <a:gd name="connsiteX327" fmla="*/ 6987523 w 7099504"/>
              <a:gd name="connsiteY327" fmla="*/ 223962 h 5420957"/>
              <a:gd name="connsiteX328" fmla="*/ 6875542 w 7099504"/>
              <a:gd name="connsiteY328" fmla="*/ 111981 h 5420957"/>
              <a:gd name="connsiteX329" fmla="*/ 6987523 w 7099504"/>
              <a:gd name="connsiteY329" fmla="*/ 0 h 5420957"/>
              <a:gd name="connsiteX330" fmla="*/ 5268639 w 7099504"/>
              <a:gd name="connsiteY330" fmla="*/ 0 h 5420957"/>
              <a:gd name="connsiteX331" fmla="*/ 5380620 w 7099504"/>
              <a:gd name="connsiteY331" fmla="*/ 111981 h 5420957"/>
              <a:gd name="connsiteX332" fmla="*/ 5268639 w 7099504"/>
              <a:gd name="connsiteY332" fmla="*/ 223962 h 5420957"/>
              <a:gd name="connsiteX333" fmla="*/ 5156658 w 7099504"/>
              <a:gd name="connsiteY333" fmla="*/ 111981 h 5420957"/>
              <a:gd name="connsiteX334" fmla="*/ 5268639 w 7099504"/>
              <a:gd name="connsiteY334" fmla="*/ 0 h 5420957"/>
              <a:gd name="connsiteX335" fmla="*/ 4409196 w 7099504"/>
              <a:gd name="connsiteY335" fmla="*/ 0 h 5420957"/>
              <a:gd name="connsiteX336" fmla="*/ 4521177 w 7099504"/>
              <a:gd name="connsiteY336" fmla="*/ 111981 h 5420957"/>
              <a:gd name="connsiteX337" fmla="*/ 4409196 w 7099504"/>
              <a:gd name="connsiteY337" fmla="*/ 223962 h 5420957"/>
              <a:gd name="connsiteX338" fmla="*/ 4297215 w 7099504"/>
              <a:gd name="connsiteY338" fmla="*/ 111981 h 5420957"/>
              <a:gd name="connsiteX339" fmla="*/ 4409196 w 7099504"/>
              <a:gd name="connsiteY339" fmla="*/ 0 h 5420957"/>
              <a:gd name="connsiteX340" fmla="*/ 3549753 w 7099504"/>
              <a:gd name="connsiteY340" fmla="*/ 0 h 5420957"/>
              <a:gd name="connsiteX341" fmla="*/ 3661734 w 7099504"/>
              <a:gd name="connsiteY341" fmla="*/ 111981 h 5420957"/>
              <a:gd name="connsiteX342" fmla="*/ 3549753 w 7099504"/>
              <a:gd name="connsiteY342" fmla="*/ 223962 h 5420957"/>
              <a:gd name="connsiteX343" fmla="*/ 3437772 w 7099504"/>
              <a:gd name="connsiteY343" fmla="*/ 111981 h 5420957"/>
              <a:gd name="connsiteX344" fmla="*/ 3549753 w 7099504"/>
              <a:gd name="connsiteY344" fmla="*/ 0 h 5420957"/>
              <a:gd name="connsiteX345" fmla="*/ 2690310 w 7099504"/>
              <a:gd name="connsiteY345" fmla="*/ 0 h 5420957"/>
              <a:gd name="connsiteX346" fmla="*/ 2802291 w 7099504"/>
              <a:gd name="connsiteY346" fmla="*/ 111981 h 5420957"/>
              <a:gd name="connsiteX347" fmla="*/ 2690310 w 7099504"/>
              <a:gd name="connsiteY347" fmla="*/ 223962 h 5420957"/>
              <a:gd name="connsiteX348" fmla="*/ 2578329 w 7099504"/>
              <a:gd name="connsiteY348" fmla="*/ 111981 h 5420957"/>
              <a:gd name="connsiteX349" fmla="*/ 2690310 w 7099504"/>
              <a:gd name="connsiteY349" fmla="*/ 0 h 5420957"/>
              <a:gd name="connsiteX350" fmla="*/ 1830867 w 7099504"/>
              <a:gd name="connsiteY350" fmla="*/ 0 h 5420957"/>
              <a:gd name="connsiteX351" fmla="*/ 1942848 w 7099504"/>
              <a:gd name="connsiteY351" fmla="*/ 111981 h 5420957"/>
              <a:gd name="connsiteX352" fmla="*/ 1830867 w 7099504"/>
              <a:gd name="connsiteY352" fmla="*/ 223962 h 5420957"/>
              <a:gd name="connsiteX353" fmla="*/ 1718886 w 7099504"/>
              <a:gd name="connsiteY353" fmla="*/ 111981 h 5420957"/>
              <a:gd name="connsiteX354" fmla="*/ 1830867 w 7099504"/>
              <a:gd name="connsiteY354" fmla="*/ 0 h 5420957"/>
              <a:gd name="connsiteX355" fmla="*/ 971424 w 7099504"/>
              <a:gd name="connsiteY355" fmla="*/ 0 h 5420957"/>
              <a:gd name="connsiteX356" fmla="*/ 1083405 w 7099504"/>
              <a:gd name="connsiteY356" fmla="*/ 111981 h 5420957"/>
              <a:gd name="connsiteX357" fmla="*/ 971424 w 7099504"/>
              <a:gd name="connsiteY357" fmla="*/ 223962 h 5420957"/>
              <a:gd name="connsiteX358" fmla="*/ 859443 w 7099504"/>
              <a:gd name="connsiteY358" fmla="*/ 111981 h 5420957"/>
              <a:gd name="connsiteX359" fmla="*/ 971424 w 7099504"/>
              <a:gd name="connsiteY359" fmla="*/ 0 h 5420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7099504" h="5420957">
                <a:moveTo>
                  <a:pt x="111983" y="5196995"/>
                </a:moveTo>
                <a:cubicBezTo>
                  <a:pt x="173826" y="5196995"/>
                  <a:pt x="223964" y="5247131"/>
                  <a:pt x="223964" y="5308976"/>
                </a:cubicBezTo>
                <a:cubicBezTo>
                  <a:pt x="223964" y="5370821"/>
                  <a:pt x="173826" y="5420957"/>
                  <a:pt x="111983" y="5420957"/>
                </a:cubicBezTo>
                <a:cubicBezTo>
                  <a:pt x="50136" y="5420957"/>
                  <a:pt x="1" y="5370821"/>
                  <a:pt x="1" y="5308976"/>
                </a:cubicBezTo>
                <a:cubicBezTo>
                  <a:pt x="1" y="5247131"/>
                  <a:pt x="50136" y="5196995"/>
                  <a:pt x="111983" y="5196995"/>
                </a:cubicBezTo>
                <a:close/>
                <a:moveTo>
                  <a:pt x="6128082" y="5171153"/>
                </a:moveTo>
                <a:cubicBezTo>
                  <a:pt x="6189927" y="5171153"/>
                  <a:pt x="6240063" y="5221289"/>
                  <a:pt x="6240063" y="5283134"/>
                </a:cubicBezTo>
                <a:cubicBezTo>
                  <a:pt x="6240063" y="5344979"/>
                  <a:pt x="6189927" y="5395115"/>
                  <a:pt x="6128082" y="5395115"/>
                </a:cubicBezTo>
                <a:cubicBezTo>
                  <a:pt x="6066237" y="5395115"/>
                  <a:pt x="6016101" y="5344979"/>
                  <a:pt x="6016101" y="5283134"/>
                </a:cubicBezTo>
                <a:cubicBezTo>
                  <a:pt x="6016101" y="5221289"/>
                  <a:pt x="6066237" y="5171153"/>
                  <a:pt x="6128082" y="5171153"/>
                </a:cubicBezTo>
                <a:close/>
                <a:moveTo>
                  <a:pt x="6987523" y="5166515"/>
                </a:moveTo>
                <a:cubicBezTo>
                  <a:pt x="7049368" y="5166515"/>
                  <a:pt x="7099504" y="5216651"/>
                  <a:pt x="7099504" y="5278496"/>
                </a:cubicBezTo>
                <a:cubicBezTo>
                  <a:pt x="7099504" y="5340341"/>
                  <a:pt x="7049368" y="5390477"/>
                  <a:pt x="6987523" y="5390477"/>
                </a:cubicBezTo>
                <a:cubicBezTo>
                  <a:pt x="6925678" y="5390477"/>
                  <a:pt x="6875542" y="5340341"/>
                  <a:pt x="6875542" y="5278496"/>
                </a:cubicBezTo>
                <a:cubicBezTo>
                  <a:pt x="6875542" y="5216651"/>
                  <a:pt x="6925678" y="5166515"/>
                  <a:pt x="6987523" y="5166515"/>
                </a:cubicBezTo>
                <a:close/>
                <a:moveTo>
                  <a:pt x="5268639" y="5166515"/>
                </a:moveTo>
                <a:cubicBezTo>
                  <a:pt x="5330484" y="5166515"/>
                  <a:pt x="5380620" y="5216651"/>
                  <a:pt x="5380620" y="5278496"/>
                </a:cubicBezTo>
                <a:cubicBezTo>
                  <a:pt x="5380620" y="5340341"/>
                  <a:pt x="5330484" y="5390477"/>
                  <a:pt x="5268639" y="5390477"/>
                </a:cubicBezTo>
                <a:cubicBezTo>
                  <a:pt x="5206794" y="5390477"/>
                  <a:pt x="5156658" y="5340341"/>
                  <a:pt x="5156658" y="5278496"/>
                </a:cubicBezTo>
                <a:cubicBezTo>
                  <a:pt x="5156658" y="5216651"/>
                  <a:pt x="5206794" y="5166515"/>
                  <a:pt x="5268639" y="5166515"/>
                </a:cubicBezTo>
                <a:close/>
                <a:moveTo>
                  <a:pt x="4409196" y="5166515"/>
                </a:moveTo>
                <a:cubicBezTo>
                  <a:pt x="4471041" y="5166515"/>
                  <a:pt x="4521177" y="5216651"/>
                  <a:pt x="4521177" y="5278496"/>
                </a:cubicBezTo>
                <a:cubicBezTo>
                  <a:pt x="4521177" y="5340341"/>
                  <a:pt x="4471041" y="5390477"/>
                  <a:pt x="4409196" y="5390477"/>
                </a:cubicBezTo>
                <a:cubicBezTo>
                  <a:pt x="4347351" y="5390477"/>
                  <a:pt x="4297215" y="5340341"/>
                  <a:pt x="4297215" y="5278496"/>
                </a:cubicBezTo>
                <a:cubicBezTo>
                  <a:pt x="4297215" y="5216651"/>
                  <a:pt x="4347351" y="5166515"/>
                  <a:pt x="4409196" y="5166515"/>
                </a:cubicBezTo>
                <a:close/>
                <a:moveTo>
                  <a:pt x="3549753" y="5166515"/>
                </a:moveTo>
                <a:cubicBezTo>
                  <a:pt x="3611598" y="5166515"/>
                  <a:pt x="3661734" y="5216651"/>
                  <a:pt x="3661734" y="5278496"/>
                </a:cubicBezTo>
                <a:cubicBezTo>
                  <a:pt x="3661734" y="5340341"/>
                  <a:pt x="3611598" y="5390477"/>
                  <a:pt x="3549753" y="5390477"/>
                </a:cubicBezTo>
                <a:cubicBezTo>
                  <a:pt x="3487908" y="5390477"/>
                  <a:pt x="3437772" y="5340341"/>
                  <a:pt x="3437772" y="5278496"/>
                </a:cubicBezTo>
                <a:cubicBezTo>
                  <a:pt x="3437772" y="5216651"/>
                  <a:pt x="3487908" y="5166515"/>
                  <a:pt x="3549753" y="5166515"/>
                </a:cubicBezTo>
                <a:close/>
                <a:moveTo>
                  <a:pt x="2690310" y="5166515"/>
                </a:moveTo>
                <a:cubicBezTo>
                  <a:pt x="2752155" y="5166515"/>
                  <a:pt x="2802291" y="5216651"/>
                  <a:pt x="2802291" y="5278496"/>
                </a:cubicBezTo>
                <a:cubicBezTo>
                  <a:pt x="2802291" y="5340341"/>
                  <a:pt x="2752155" y="5390477"/>
                  <a:pt x="2690310" y="5390477"/>
                </a:cubicBezTo>
                <a:cubicBezTo>
                  <a:pt x="2628465" y="5390477"/>
                  <a:pt x="2578329" y="5340341"/>
                  <a:pt x="2578329" y="5278496"/>
                </a:cubicBezTo>
                <a:cubicBezTo>
                  <a:pt x="2578329" y="5216651"/>
                  <a:pt x="2628465" y="5166515"/>
                  <a:pt x="2690310" y="5166515"/>
                </a:cubicBezTo>
                <a:close/>
                <a:moveTo>
                  <a:pt x="1830867" y="5166515"/>
                </a:moveTo>
                <a:cubicBezTo>
                  <a:pt x="1892712" y="5166515"/>
                  <a:pt x="1942848" y="5216651"/>
                  <a:pt x="1942848" y="5278496"/>
                </a:cubicBezTo>
                <a:cubicBezTo>
                  <a:pt x="1942848" y="5340341"/>
                  <a:pt x="1892712" y="5390477"/>
                  <a:pt x="1830867" y="5390477"/>
                </a:cubicBezTo>
                <a:cubicBezTo>
                  <a:pt x="1769022" y="5390477"/>
                  <a:pt x="1718886" y="5340341"/>
                  <a:pt x="1718886" y="5278496"/>
                </a:cubicBezTo>
                <a:cubicBezTo>
                  <a:pt x="1718886" y="5216651"/>
                  <a:pt x="1769022" y="5166515"/>
                  <a:pt x="1830867" y="5166515"/>
                </a:cubicBezTo>
                <a:close/>
                <a:moveTo>
                  <a:pt x="971424" y="5166515"/>
                </a:moveTo>
                <a:cubicBezTo>
                  <a:pt x="1033269" y="5166515"/>
                  <a:pt x="1083405" y="5216651"/>
                  <a:pt x="1083405" y="5278496"/>
                </a:cubicBezTo>
                <a:cubicBezTo>
                  <a:pt x="1083405" y="5340341"/>
                  <a:pt x="1033269" y="5390477"/>
                  <a:pt x="971424" y="5390477"/>
                </a:cubicBezTo>
                <a:cubicBezTo>
                  <a:pt x="909579" y="5390477"/>
                  <a:pt x="859443" y="5340341"/>
                  <a:pt x="859443" y="5278496"/>
                </a:cubicBezTo>
                <a:cubicBezTo>
                  <a:pt x="859443" y="5216651"/>
                  <a:pt x="909579" y="5166515"/>
                  <a:pt x="971424" y="5166515"/>
                </a:cubicBezTo>
                <a:close/>
                <a:moveTo>
                  <a:pt x="111983" y="4458924"/>
                </a:moveTo>
                <a:cubicBezTo>
                  <a:pt x="173826" y="4458924"/>
                  <a:pt x="223964" y="4509060"/>
                  <a:pt x="223964" y="4570905"/>
                </a:cubicBezTo>
                <a:cubicBezTo>
                  <a:pt x="223964" y="4632750"/>
                  <a:pt x="173826" y="4682886"/>
                  <a:pt x="111983" y="4682886"/>
                </a:cubicBezTo>
                <a:cubicBezTo>
                  <a:pt x="50136" y="4682886"/>
                  <a:pt x="1" y="4632750"/>
                  <a:pt x="1" y="4570905"/>
                </a:cubicBezTo>
                <a:cubicBezTo>
                  <a:pt x="1" y="4509060"/>
                  <a:pt x="50136" y="4458924"/>
                  <a:pt x="111983" y="4458924"/>
                </a:cubicBezTo>
                <a:close/>
                <a:moveTo>
                  <a:pt x="6128082" y="4433082"/>
                </a:moveTo>
                <a:cubicBezTo>
                  <a:pt x="6189927" y="4433082"/>
                  <a:pt x="6240063" y="4483218"/>
                  <a:pt x="6240063" y="4545063"/>
                </a:cubicBezTo>
                <a:cubicBezTo>
                  <a:pt x="6240063" y="4606908"/>
                  <a:pt x="6189927" y="4657044"/>
                  <a:pt x="6128082" y="4657044"/>
                </a:cubicBezTo>
                <a:cubicBezTo>
                  <a:pt x="6066237" y="4657044"/>
                  <a:pt x="6016101" y="4606908"/>
                  <a:pt x="6016101" y="4545063"/>
                </a:cubicBezTo>
                <a:cubicBezTo>
                  <a:pt x="6016101" y="4483218"/>
                  <a:pt x="6066237" y="4433082"/>
                  <a:pt x="6128082" y="4433082"/>
                </a:cubicBezTo>
                <a:close/>
                <a:moveTo>
                  <a:pt x="6987523" y="4428444"/>
                </a:moveTo>
                <a:cubicBezTo>
                  <a:pt x="7049368" y="4428444"/>
                  <a:pt x="7099504" y="4478580"/>
                  <a:pt x="7099504" y="4540425"/>
                </a:cubicBezTo>
                <a:cubicBezTo>
                  <a:pt x="7099504" y="4602270"/>
                  <a:pt x="7049368" y="4652406"/>
                  <a:pt x="6987523" y="4652406"/>
                </a:cubicBezTo>
                <a:cubicBezTo>
                  <a:pt x="6925678" y="4652406"/>
                  <a:pt x="6875542" y="4602270"/>
                  <a:pt x="6875542" y="4540425"/>
                </a:cubicBezTo>
                <a:cubicBezTo>
                  <a:pt x="6875542" y="4478580"/>
                  <a:pt x="6925678" y="4428444"/>
                  <a:pt x="6987523" y="4428444"/>
                </a:cubicBezTo>
                <a:close/>
                <a:moveTo>
                  <a:pt x="5268639" y="4428444"/>
                </a:moveTo>
                <a:cubicBezTo>
                  <a:pt x="5330484" y="4428444"/>
                  <a:pt x="5380620" y="4478580"/>
                  <a:pt x="5380620" y="4540425"/>
                </a:cubicBezTo>
                <a:cubicBezTo>
                  <a:pt x="5380620" y="4602270"/>
                  <a:pt x="5330484" y="4652406"/>
                  <a:pt x="5268639" y="4652406"/>
                </a:cubicBezTo>
                <a:cubicBezTo>
                  <a:pt x="5206794" y="4652406"/>
                  <a:pt x="5156658" y="4602270"/>
                  <a:pt x="5156658" y="4540425"/>
                </a:cubicBezTo>
                <a:cubicBezTo>
                  <a:pt x="5156658" y="4478580"/>
                  <a:pt x="5206794" y="4428444"/>
                  <a:pt x="5268639" y="4428444"/>
                </a:cubicBezTo>
                <a:close/>
                <a:moveTo>
                  <a:pt x="4409196" y="4428444"/>
                </a:moveTo>
                <a:cubicBezTo>
                  <a:pt x="4471041" y="4428444"/>
                  <a:pt x="4521177" y="4478580"/>
                  <a:pt x="4521177" y="4540425"/>
                </a:cubicBezTo>
                <a:cubicBezTo>
                  <a:pt x="4521177" y="4602270"/>
                  <a:pt x="4471041" y="4652406"/>
                  <a:pt x="4409196" y="4652406"/>
                </a:cubicBezTo>
                <a:cubicBezTo>
                  <a:pt x="4347351" y="4652406"/>
                  <a:pt x="4297215" y="4602270"/>
                  <a:pt x="4297215" y="4540425"/>
                </a:cubicBezTo>
                <a:cubicBezTo>
                  <a:pt x="4297215" y="4478580"/>
                  <a:pt x="4347351" y="4428444"/>
                  <a:pt x="4409196" y="4428444"/>
                </a:cubicBezTo>
                <a:close/>
                <a:moveTo>
                  <a:pt x="3549753" y="4428444"/>
                </a:moveTo>
                <a:cubicBezTo>
                  <a:pt x="3611598" y="4428444"/>
                  <a:pt x="3661734" y="4478580"/>
                  <a:pt x="3661734" y="4540425"/>
                </a:cubicBezTo>
                <a:cubicBezTo>
                  <a:pt x="3661734" y="4602270"/>
                  <a:pt x="3611598" y="4652406"/>
                  <a:pt x="3549753" y="4652406"/>
                </a:cubicBezTo>
                <a:cubicBezTo>
                  <a:pt x="3487908" y="4652406"/>
                  <a:pt x="3437772" y="4602270"/>
                  <a:pt x="3437772" y="4540425"/>
                </a:cubicBezTo>
                <a:cubicBezTo>
                  <a:pt x="3437772" y="4478580"/>
                  <a:pt x="3487908" y="4428444"/>
                  <a:pt x="3549753" y="4428444"/>
                </a:cubicBezTo>
                <a:close/>
                <a:moveTo>
                  <a:pt x="2690310" y="4428444"/>
                </a:moveTo>
                <a:cubicBezTo>
                  <a:pt x="2752155" y="4428444"/>
                  <a:pt x="2802291" y="4478580"/>
                  <a:pt x="2802291" y="4540425"/>
                </a:cubicBezTo>
                <a:cubicBezTo>
                  <a:pt x="2802291" y="4602270"/>
                  <a:pt x="2752155" y="4652406"/>
                  <a:pt x="2690310" y="4652406"/>
                </a:cubicBezTo>
                <a:cubicBezTo>
                  <a:pt x="2628465" y="4652406"/>
                  <a:pt x="2578329" y="4602270"/>
                  <a:pt x="2578329" y="4540425"/>
                </a:cubicBezTo>
                <a:cubicBezTo>
                  <a:pt x="2578329" y="4478580"/>
                  <a:pt x="2628465" y="4428444"/>
                  <a:pt x="2690310" y="4428444"/>
                </a:cubicBezTo>
                <a:close/>
                <a:moveTo>
                  <a:pt x="1830867" y="4428444"/>
                </a:moveTo>
                <a:cubicBezTo>
                  <a:pt x="1892712" y="4428444"/>
                  <a:pt x="1942848" y="4478580"/>
                  <a:pt x="1942848" y="4540425"/>
                </a:cubicBezTo>
                <a:cubicBezTo>
                  <a:pt x="1942848" y="4602270"/>
                  <a:pt x="1892712" y="4652406"/>
                  <a:pt x="1830867" y="4652406"/>
                </a:cubicBezTo>
                <a:cubicBezTo>
                  <a:pt x="1769022" y="4652406"/>
                  <a:pt x="1718886" y="4602270"/>
                  <a:pt x="1718886" y="4540425"/>
                </a:cubicBezTo>
                <a:cubicBezTo>
                  <a:pt x="1718886" y="4478580"/>
                  <a:pt x="1769022" y="4428444"/>
                  <a:pt x="1830867" y="4428444"/>
                </a:cubicBezTo>
                <a:close/>
                <a:moveTo>
                  <a:pt x="971424" y="4428444"/>
                </a:moveTo>
                <a:cubicBezTo>
                  <a:pt x="1033269" y="4428444"/>
                  <a:pt x="1083405" y="4478580"/>
                  <a:pt x="1083405" y="4540425"/>
                </a:cubicBezTo>
                <a:cubicBezTo>
                  <a:pt x="1083405" y="4602270"/>
                  <a:pt x="1033269" y="4652406"/>
                  <a:pt x="971424" y="4652406"/>
                </a:cubicBezTo>
                <a:cubicBezTo>
                  <a:pt x="909579" y="4652406"/>
                  <a:pt x="859443" y="4602270"/>
                  <a:pt x="859443" y="4540425"/>
                </a:cubicBezTo>
                <a:cubicBezTo>
                  <a:pt x="859443" y="4478580"/>
                  <a:pt x="909579" y="4428444"/>
                  <a:pt x="971424" y="4428444"/>
                </a:cubicBezTo>
                <a:close/>
                <a:moveTo>
                  <a:pt x="111983" y="3720850"/>
                </a:moveTo>
                <a:cubicBezTo>
                  <a:pt x="173826" y="3720850"/>
                  <a:pt x="223964" y="3770986"/>
                  <a:pt x="223964" y="3832831"/>
                </a:cubicBezTo>
                <a:cubicBezTo>
                  <a:pt x="223964" y="3894676"/>
                  <a:pt x="173826" y="3944812"/>
                  <a:pt x="111983" y="3944812"/>
                </a:cubicBezTo>
                <a:cubicBezTo>
                  <a:pt x="50136" y="3944812"/>
                  <a:pt x="1" y="3894676"/>
                  <a:pt x="1" y="3832831"/>
                </a:cubicBezTo>
                <a:cubicBezTo>
                  <a:pt x="1" y="3770986"/>
                  <a:pt x="50136" y="3720850"/>
                  <a:pt x="111983" y="3720850"/>
                </a:cubicBezTo>
                <a:close/>
                <a:moveTo>
                  <a:pt x="6128082" y="3695008"/>
                </a:moveTo>
                <a:cubicBezTo>
                  <a:pt x="6189927" y="3695008"/>
                  <a:pt x="6240063" y="3745144"/>
                  <a:pt x="6240063" y="3806989"/>
                </a:cubicBezTo>
                <a:cubicBezTo>
                  <a:pt x="6240063" y="3868834"/>
                  <a:pt x="6189927" y="3918970"/>
                  <a:pt x="6128082" y="3918970"/>
                </a:cubicBezTo>
                <a:cubicBezTo>
                  <a:pt x="6066237" y="3918970"/>
                  <a:pt x="6016101" y="3868834"/>
                  <a:pt x="6016101" y="3806989"/>
                </a:cubicBezTo>
                <a:cubicBezTo>
                  <a:pt x="6016101" y="3745144"/>
                  <a:pt x="6066237" y="3695008"/>
                  <a:pt x="6128082" y="3695008"/>
                </a:cubicBezTo>
                <a:close/>
                <a:moveTo>
                  <a:pt x="6987523" y="3690370"/>
                </a:moveTo>
                <a:cubicBezTo>
                  <a:pt x="7049368" y="3690370"/>
                  <a:pt x="7099504" y="3740506"/>
                  <a:pt x="7099504" y="3802351"/>
                </a:cubicBezTo>
                <a:cubicBezTo>
                  <a:pt x="7099504" y="3864196"/>
                  <a:pt x="7049368" y="3914332"/>
                  <a:pt x="6987523" y="3914332"/>
                </a:cubicBezTo>
                <a:cubicBezTo>
                  <a:pt x="6925678" y="3914332"/>
                  <a:pt x="6875542" y="3864196"/>
                  <a:pt x="6875542" y="3802351"/>
                </a:cubicBezTo>
                <a:cubicBezTo>
                  <a:pt x="6875542" y="3740506"/>
                  <a:pt x="6925678" y="3690370"/>
                  <a:pt x="6987523" y="3690370"/>
                </a:cubicBezTo>
                <a:close/>
                <a:moveTo>
                  <a:pt x="5268639" y="3690370"/>
                </a:moveTo>
                <a:cubicBezTo>
                  <a:pt x="5330484" y="3690370"/>
                  <a:pt x="5380620" y="3740506"/>
                  <a:pt x="5380620" y="3802351"/>
                </a:cubicBezTo>
                <a:cubicBezTo>
                  <a:pt x="5380620" y="3864196"/>
                  <a:pt x="5330484" y="3914332"/>
                  <a:pt x="5268639" y="3914332"/>
                </a:cubicBezTo>
                <a:cubicBezTo>
                  <a:pt x="5206794" y="3914332"/>
                  <a:pt x="5156658" y="3864196"/>
                  <a:pt x="5156658" y="3802351"/>
                </a:cubicBezTo>
                <a:cubicBezTo>
                  <a:pt x="5156658" y="3740506"/>
                  <a:pt x="5206794" y="3690370"/>
                  <a:pt x="5268639" y="3690370"/>
                </a:cubicBezTo>
                <a:close/>
                <a:moveTo>
                  <a:pt x="4409196" y="3690370"/>
                </a:moveTo>
                <a:cubicBezTo>
                  <a:pt x="4471041" y="3690370"/>
                  <a:pt x="4521177" y="3740506"/>
                  <a:pt x="4521177" y="3802351"/>
                </a:cubicBezTo>
                <a:cubicBezTo>
                  <a:pt x="4521177" y="3864196"/>
                  <a:pt x="4471041" y="3914332"/>
                  <a:pt x="4409196" y="3914332"/>
                </a:cubicBezTo>
                <a:cubicBezTo>
                  <a:pt x="4347351" y="3914332"/>
                  <a:pt x="4297215" y="3864196"/>
                  <a:pt x="4297215" y="3802351"/>
                </a:cubicBezTo>
                <a:cubicBezTo>
                  <a:pt x="4297215" y="3740506"/>
                  <a:pt x="4347351" y="3690370"/>
                  <a:pt x="4409196" y="3690370"/>
                </a:cubicBezTo>
                <a:close/>
                <a:moveTo>
                  <a:pt x="3549753" y="3690370"/>
                </a:moveTo>
                <a:cubicBezTo>
                  <a:pt x="3611598" y="3690370"/>
                  <a:pt x="3661734" y="3740506"/>
                  <a:pt x="3661734" y="3802351"/>
                </a:cubicBezTo>
                <a:cubicBezTo>
                  <a:pt x="3661734" y="3864196"/>
                  <a:pt x="3611598" y="3914332"/>
                  <a:pt x="3549753" y="3914332"/>
                </a:cubicBezTo>
                <a:cubicBezTo>
                  <a:pt x="3487908" y="3914332"/>
                  <a:pt x="3437772" y="3864196"/>
                  <a:pt x="3437772" y="3802351"/>
                </a:cubicBezTo>
                <a:cubicBezTo>
                  <a:pt x="3437772" y="3740506"/>
                  <a:pt x="3487908" y="3690370"/>
                  <a:pt x="3549753" y="3690370"/>
                </a:cubicBezTo>
                <a:close/>
                <a:moveTo>
                  <a:pt x="2690310" y="3690370"/>
                </a:moveTo>
                <a:cubicBezTo>
                  <a:pt x="2752155" y="3690370"/>
                  <a:pt x="2802291" y="3740506"/>
                  <a:pt x="2802291" y="3802351"/>
                </a:cubicBezTo>
                <a:cubicBezTo>
                  <a:pt x="2802291" y="3864196"/>
                  <a:pt x="2752155" y="3914332"/>
                  <a:pt x="2690310" y="3914332"/>
                </a:cubicBezTo>
                <a:cubicBezTo>
                  <a:pt x="2628465" y="3914332"/>
                  <a:pt x="2578329" y="3864196"/>
                  <a:pt x="2578329" y="3802351"/>
                </a:cubicBezTo>
                <a:cubicBezTo>
                  <a:pt x="2578329" y="3740506"/>
                  <a:pt x="2628465" y="3690370"/>
                  <a:pt x="2690310" y="3690370"/>
                </a:cubicBezTo>
                <a:close/>
                <a:moveTo>
                  <a:pt x="1830867" y="3690370"/>
                </a:moveTo>
                <a:cubicBezTo>
                  <a:pt x="1892712" y="3690370"/>
                  <a:pt x="1942848" y="3740506"/>
                  <a:pt x="1942848" y="3802351"/>
                </a:cubicBezTo>
                <a:cubicBezTo>
                  <a:pt x="1942848" y="3864196"/>
                  <a:pt x="1892712" y="3914332"/>
                  <a:pt x="1830867" y="3914332"/>
                </a:cubicBezTo>
                <a:cubicBezTo>
                  <a:pt x="1769022" y="3914332"/>
                  <a:pt x="1718886" y="3864196"/>
                  <a:pt x="1718886" y="3802351"/>
                </a:cubicBezTo>
                <a:cubicBezTo>
                  <a:pt x="1718886" y="3740506"/>
                  <a:pt x="1769022" y="3690370"/>
                  <a:pt x="1830867" y="3690370"/>
                </a:cubicBezTo>
                <a:close/>
                <a:moveTo>
                  <a:pt x="971424" y="3690370"/>
                </a:moveTo>
                <a:cubicBezTo>
                  <a:pt x="1033269" y="3690370"/>
                  <a:pt x="1083405" y="3740506"/>
                  <a:pt x="1083405" y="3802351"/>
                </a:cubicBezTo>
                <a:cubicBezTo>
                  <a:pt x="1083405" y="3864196"/>
                  <a:pt x="1033269" y="3914332"/>
                  <a:pt x="971424" y="3914332"/>
                </a:cubicBezTo>
                <a:cubicBezTo>
                  <a:pt x="909579" y="3914332"/>
                  <a:pt x="859443" y="3864196"/>
                  <a:pt x="859443" y="3802351"/>
                </a:cubicBezTo>
                <a:cubicBezTo>
                  <a:pt x="859443" y="3740506"/>
                  <a:pt x="909579" y="3690370"/>
                  <a:pt x="971424" y="3690370"/>
                </a:cubicBezTo>
                <a:close/>
                <a:moveTo>
                  <a:pt x="111983" y="2982776"/>
                </a:moveTo>
                <a:cubicBezTo>
                  <a:pt x="173826" y="2982776"/>
                  <a:pt x="223964" y="3032912"/>
                  <a:pt x="223964" y="3094757"/>
                </a:cubicBezTo>
                <a:cubicBezTo>
                  <a:pt x="223964" y="3156602"/>
                  <a:pt x="173826" y="3206738"/>
                  <a:pt x="111983" y="3206738"/>
                </a:cubicBezTo>
                <a:cubicBezTo>
                  <a:pt x="50136" y="3206738"/>
                  <a:pt x="1" y="3156602"/>
                  <a:pt x="1" y="3094757"/>
                </a:cubicBezTo>
                <a:cubicBezTo>
                  <a:pt x="1" y="3032912"/>
                  <a:pt x="50136" y="2982776"/>
                  <a:pt x="111983" y="2982776"/>
                </a:cubicBezTo>
                <a:close/>
                <a:moveTo>
                  <a:pt x="6128082" y="2956934"/>
                </a:moveTo>
                <a:cubicBezTo>
                  <a:pt x="6189927" y="2956934"/>
                  <a:pt x="6240063" y="3007070"/>
                  <a:pt x="6240063" y="3068915"/>
                </a:cubicBezTo>
                <a:cubicBezTo>
                  <a:pt x="6240063" y="3130760"/>
                  <a:pt x="6189927" y="3180896"/>
                  <a:pt x="6128082" y="3180896"/>
                </a:cubicBezTo>
                <a:cubicBezTo>
                  <a:pt x="6066237" y="3180896"/>
                  <a:pt x="6016101" y="3130760"/>
                  <a:pt x="6016101" y="3068915"/>
                </a:cubicBezTo>
                <a:cubicBezTo>
                  <a:pt x="6016101" y="3007070"/>
                  <a:pt x="6066237" y="2956934"/>
                  <a:pt x="6128082" y="2956934"/>
                </a:cubicBezTo>
                <a:close/>
                <a:moveTo>
                  <a:pt x="6987523" y="2952296"/>
                </a:moveTo>
                <a:cubicBezTo>
                  <a:pt x="7049368" y="2952296"/>
                  <a:pt x="7099504" y="3002432"/>
                  <a:pt x="7099504" y="3064277"/>
                </a:cubicBezTo>
                <a:cubicBezTo>
                  <a:pt x="7099504" y="3126122"/>
                  <a:pt x="7049368" y="3176258"/>
                  <a:pt x="6987523" y="3176258"/>
                </a:cubicBezTo>
                <a:cubicBezTo>
                  <a:pt x="6925678" y="3176258"/>
                  <a:pt x="6875542" y="3126122"/>
                  <a:pt x="6875542" y="3064277"/>
                </a:cubicBezTo>
                <a:cubicBezTo>
                  <a:pt x="6875542" y="3002432"/>
                  <a:pt x="6925678" y="2952296"/>
                  <a:pt x="6987523" y="2952296"/>
                </a:cubicBezTo>
                <a:close/>
                <a:moveTo>
                  <a:pt x="5268639" y="2952296"/>
                </a:moveTo>
                <a:cubicBezTo>
                  <a:pt x="5330484" y="2952296"/>
                  <a:pt x="5380620" y="3002432"/>
                  <a:pt x="5380620" y="3064277"/>
                </a:cubicBezTo>
                <a:cubicBezTo>
                  <a:pt x="5380620" y="3126122"/>
                  <a:pt x="5330484" y="3176258"/>
                  <a:pt x="5268639" y="3176258"/>
                </a:cubicBezTo>
                <a:cubicBezTo>
                  <a:pt x="5206794" y="3176258"/>
                  <a:pt x="5156658" y="3126122"/>
                  <a:pt x="5156658" y="3064277"/>
                </a:cubicBezTo>
                <a:cubicBezTo>
                  <a:pt x="5156658" y="3002432"/>
                  <a:pt x="5206794" y="2952296"/>
                  <a:pt x="5268639" y="2952296"/>
                </a:cubicBezTo>
                <a:close/>
                <a:moveTo>
                  <a:pt x="4409196" y="2952296"/>
                </a:moveTo>
                <a:cubicBezTo>
                  <a:pt x="4471041" y="2952296"/>
                  <a:pt x="4521177" y="3002432"/>
                  <a:pt x="4521177" y="3064277"/>
                </a:cubicBezTo>
                <a:cubicBezTo>
                  <a:pt x="4521177" y="3126122"/>
                  <a:pt x="4471041" y="3176258"/>
                  <a:pt x="4409196" y="3176258"/>
                </a:cubicBezTo>
                <a:cubicBezTo>
                  <a:pt x="4347351" y="3176258"/>
                  <a:pt x="4297215" y="3126122"/>
                  <a:pt x="4297215" y="3064277"/>
                </a:cubicBezTo>
                <a:cubicBezTo>
                  <a:pt x="4297215" y="3002432"/>
                  <a:pt x="4347351" y="2952296"/>
                  <a:pt x="4409196" y="2952296"/>
                </a:cubicBezTo>
                <a:close/>
                <a:moveTo>
                  <a:pt x="3549753" y="2952296"/>
                </a:moveTo>
                <a:cubicBezTo>
                  <a:pt x="3611598" y="2952296"/>
                  <a:pt x="3661734" y="3002432"/>
                  <a:pt x="3661734" y="3064277"/>
                </a:cubicBezTo>
                <a:cubicBezTo>
                  <a:pt x="3661734" y="3126122"/>
                  <a:pt x="3611598" y="3176258"/>
                  <a:pt x="3549753" y="3176258"/>
                </a:cubicBezTo>
                <a:cubicBezTo>
                  <a:pt x="3487908" y="3176258"/>
                  <a:pt x="3437772" y="3126122"/>
                  <a:pt x="3437772" y="3064277"/>
                </a:cubicBezTo>
                <a:cubicBezTo>
                  <a:pt x="3437772" y="3002432"/>
                  <a:pt x="3487908" y="2952296"/>
                  <a:pt x="3549753" y="2952296"/>
                </a:cubicBezTo>
                <a:close/>
                <a:moveTo>
                  <a:pt x="2690310" y="2952296"/>
                </a:moveTo>
                <a:cubicBezTo>
                  <a:pt x="2752155" y="2952296"/>
                  <a:pt x="2802291" y="3002432"/>
                  <a:pt x="2802291" y="3064277"/>
                </a:cubicBezTo>
                <a:cubicBezTo>
                  <a:pt x="2802291" y="3126122"/>
                  <a:pt x="2752155" y="3176258"/>
                  <a:pt x="2690310" y="3176258"/>
                </a:cubicBezTo>
                <a:cubicBezTo>
                  <a:pt x="2628465" y="3176258"/>
                  <a:pt x="2578329" y="3126122"/>
                  <a:pt x="2578329" y="3064277"/>
                </a:cubicBezTo>
                <a:cubicBezTo>
                  <a:pt x="2578329" y="3002432"/>
                  <a:pt x="2628465" y="2952296"/>
                  <a:pt x="2690310" y="2952296"/>
                </a:cubicBezTo>
                <a:close/>
                <a:moveTo>
                  <a:pt x="1830867" y="2952296"/>
                </a:moveTo>
                <a:cubicBezTo>
                  <a:pt x="1892712" y="2952296"/>
                  <a:pt x="1942848" y="3002432"/>
                  <a:pt x="1942848" y="3064277"/>
                </a:cubicBezTo>
                <a:cubicBezTo>
                  <a:pt x="1942848" y="3126122"/>
                  <a:pt x="1892712" y="3176258"/>
                  <a:pt x="1830867" y="3176258"/>
                </a:cubicBezTo>
                <a:cubicBezTo>
                  <a:pt x="1769022" y="3176258"/>
                  <a:pt x="1718886" y="3126122"/>
                  <a:pt x="1718886" y="3064277"/>
                </a:cubicBezTo>
                <a:cubicBezTo>
                  <a:pt x="1718886" y="3002432"/>
                  <a:pt x="1769022" y="2952296"/>
                  <a:pt x="1830867" y="2952296"/>
                </a:cubicBezTo>
                <a:close/>
                <a:moveTo>
                  <a:pt x="971424" y="2952296"/>
                </a:moveTo>
                <a:cubicBezTo>
                  <a:pt x="1033269" y="2952296"/>
                  <a:pt x="1083405" y="3002432"/>
                  <a:pt x="1083405" y="3064277"/>
                </a:cubicBezTo>
                <a:cubicBezTo>
                  <a:pt x="1083405" y="3126122"/>
                  <a:pt x="1033269" y="3176258"/>
                  <a:pt x="971424" y="3176258"/>
                </a:cubicBezTo>
                <a:cubicBezTo>
                  <a:pt x="909579" y="3176258"/>
                  <a:pt x="859443" y="3126122"/>
                  <a:pt x="859443" y="3064277"/>
                </a:cubicBezTo>
                <a:cubicBezTo>
                  <a:pt x="859443" y="3002432"/>
                  <a:pt x="909579" y="2952296"/>
                  <a:pt x="971424" y="2952296"/>
                </a:cubicBezTo>
                <a:close/>
                <a:moveTo>
                  <a:pt x="111983" y="2244702"/>
                </a:moveTo>
                <a:cubicBezTo>
                  <a:pt x="173826" y="2244702"/>
                  <a:pt x="223964" y="2294838"/>
                  <a:pt x="223964" y="2356683"/>
                </a:cubicBezTo>
                <a:cubicBezTo>
                  <a:pt x="223964" y="2418528"/>
                  <a:pt x="173826" y="2468664"/>
                  <a:pt x="111983" y="2468664"/>
                </a:cubicBezTo>
                <a:cubicBezTo>
                  <a:pt x="50136" y="2468664"/>
                  <a:pt x="1" y="2418528"/>
                  <a:pt x="1" y="2356683"/>
                </a:cubicBezTo>
                <a:cubicBezTo>
                  <a:pt x="1" y="2294838"/>
                  <a:pt x="50136" y="2244702"/>
                  <a:pt x="111983" y="2244702"/>
                </a:cubicBezTo>
                <a:close/>
                <a:moveTo>
                  <a:pt x="6128082" y="2218860"/>
                </a:moveTo>
                <a:cubicBezTo>
                  <a:pt x="6189927" y="2218860"/>
                  <a:pt x="6240063" y="2268996"/>
                  <a:pt x="6240063" y="2330841"/>
                </a:cubicBezTo>
                <a:cubicBezTo>
                  <a:pt x="6240063" y="2392686"/>
                  <a:pt x="6189927" y="2442822"/>
                  <a:pt x="6128082" y="2442822"/>
                </a:cubicBezTo>
                <a:cubicBezTo>
                  <a:pt x="6066237" y="2442822"/>
                  <a:pt x="6016101" y="2392686"/>
                  <a:pt x="6016101" y="2330841"/>
                </a:cubicBezTo>
                <a:cubicBezTo>
                  <a:pt x="6016101" y="2268996"/>
                  <a:pt x="6066237" y="2218860"/>
                  <a:pt x="6128082" y="2218860"/>
                </a:cubicBezTo>
                <a:close/>
                <a:moveTo>
                  <a:pt x="6987523" y="2214222"/>
                </a:moveTo>
                <a:cubicBezTo>
                  <a:pt x="7049368" y="2214222"/>
                  <a:pt x="7099504" y="2264358"/>
                  <a:pt x="7099504" y="2326203"/>
                </a:cubicBezTo>
                <a:cubicBezTo>
                  <a:pt x="7099504" y="2388048"/>
                  <a:pt x="7049368" y="2438184"/>
                  <a:pt x="6987523" y="2438184"/>
                </a:cubicBezTo>
                <a:cubicBezTo>
                  <a:pt x="6925678" y="2438184"/>
                  <a:pt x="6875542" y="2388048"/>
                  <a:pt x="6875542" y="2326203"/>
                </a:cubicBezTo>
                <a:cubicBezTo>
                  <a:pt x="6875542" y="2264358"/>
                  <a:pt x="6925678" y="2214222"/>
                  <a:pt x="6987523" y="2214222"/>
                </a:cubicBezTo>
                <a:close/>
                <a:moveTo>
                  <a:pt x="5268639" y="2214222"/>
                </a:moveTo>
                <a:cubicBezTo>
                  <a:pt x="5330484" y="2214222"/>
                  <a:pt x="5380620" y="2264358"/>
                  <a:pt x="5380620" y="2326203"/>
                </a:cubicBezTo>
                <a:cubicBezTo>
                  <a:pt x="5380620" y="2388048"/>
                  <a:pt x="5330484" y="2438184"/>
                  <a:pt x="5268639" y="2438184"/>
                </a:cubicBezTo>
                <a:cubicBezTo>
                  <a:pt x="5206794" y="2438184"/>
                  <a:pt x="5156658" y="2388048"/>
                  <a:pt x="5156658" y="2326203"/>
                </a:cubicBezTo>
                <a:cubicBezTo>
                  <a:pt x="5156658" y="2264358"/>
                  <a:pt x="5206794" y="2214222"/>
                  <a:pt x="5268639" y="2214222"/>
                </a:cubicBezTo>
                <a:close/>
                <a:moveTo>
                  <a:pt x="4409196" y="2214222"/>
                </a:moveTo>
                <a:cubicBezTo>
                  <a:pt x="4471041" y="2214222"/>
                  <a:pt x="4521177" y="2264358"/>
                  <a:pt x="4521177" y="2326203"/>
                </a:cubicBezTo>
                <a:cubicBezTo>
                  <a:pt x="4521177" y="2388048"/>
                  <a:pt x="4471041" y="2438184"/>
                  <a:pt x="4409196" y="2438184"/>
                </a:cubicBezTo>
                <a:cubicBezTo>
                  <a:pt x="4347351" y="2438184"/>
                  <a:pt x="4297215" y="2388048"/>
                  <a:pt x="4297215" y="2326203"/>
                </a:cubicBezTo>
                <a:cubicBezTo>
                  <a:pt x="4297215" y="2264358"/>
                  <a:pt x="4347351" y="2214222"/>
                  <a:pt x="4409196" y="2214222"/>
                </a:cubicBezTo>
                <a:close/>
                <a:moveTo>
                  <a:pt x="3549753" y="2214222"/>
                </a:moveTo>
                <a:cubicBezTo>
                  <a:pt x="3611598" y="2214222"/>
                  <a:pt x="3661734" y="2264358"/>
                  <a:pt x="3661734" y="2326203"/>
                </a:cubicBezTo>
                <a:cubicBezTo>
                  <a:pt x="3661734" y="2388048"/>
                  <a:pt x="3611598" y="2438184"/>
                  <a:pt x="3549753" y="2438184"/>
                </a:cubicBezTo>
                <a:cubicBezTo>
                  <a:pt x="3487908" y="2438184"/>
                  <a:pt x="3437772" y="2388048"/>
                  <a:pt x="3437772" y="2326203"/>
                </a:cubicBezTo>
                <a:cubicBezTo>
                  <a:pt x="3437772" y="2264358"/>
                  <a:pt x="3487908" y="2214222"/>
                  <a:pt x="3549753" y="2214222"/>
                </a:cubicBezTo>
                <a:close/>
                <a:moveTo>
                  <a:pt x="2690310" y="2214222"/>
                </a:moveTo>
                <a:cubicBezTo>
                  <a:pt x="2752155" y="2214222"/>
                  <a:pt x="2802291" y="2264358"/>
                  <a:pt x="2802291" y="2326203"/>
                </a:cubicBezTo>
                <a:cubicBezTo>
                  <a:pt x="2802291" y="2388048"/>
                  <a:pt x="2752155" y="2438184"/>
                  <a:pt x="2690310" y="2438184"/>
                </a:cubicBezTo>
                <a:cubicBezTo>
                  <a:pt x="2628465" y="2438184"/>
                  <a:pt x="2578329" y="2388048"/>
                  <a:pt x="2578329" y="2326203"/>
                </a:cubicBezTo>
                <a:cubicBezTo>
                  <a:pt x="2578329" y="2264358"/>
                  <a:pt x="2628465" y="2214222"/>
                  <a:pt x="2690310" y="2214222"/>
                </a:cubicBezTo>
                <a:close/>
                <a:moveTo>
                  <a:pt x="1830867" y="2214222"/>
                </a:moveTo>
                <a:cubicBezTo>
                  <a:pt x="1892712" y="2214222"/>
                  <a:pt x="1942848" y="2264358"/>
                  <a:pt x="1942848" y="2326203"/>
                </a:cubicBezTo>
                <a:cubicBezTo>
                  <a:pt x="1942848" y="2388048"/>
                  <a:pt x="1892712" y="2438184"/>
                  <a:pt x="1830867" y="2438184"/>
                </a:cubicBezTo>
                <a:cubicBezTo>
                  <a:pt x="1769022" y="2438184"/>
                  <a:pt x="1718886" y="2388048"/>
                  <a:pt x="1718886" y="2326203"/>
                </a:cubicBezTo>
                <a:cubicBezTo>
                  <a:pt x="1718886" y="2264358"/>
                  <a:pt x="1769022" y="2214222"/>
                  <a:pt x="1830867" y="2214222"/>
                </a:cubicBezTo>
                <a:close/>
                <a:moveTo>
                  <a:pt x="971424" y="2214222"/>
                </a:moveTo>
                <a:cubicBezTo>
                  <a:pt x="1033269" y="2214222"/>
                  <a:pt x="1083405" y="2264358"/>
                  <a:pt x="1083405" y="2326203"/>
                </a:cubicBezTo>
                <a:cubicBezTo>
                  <a:pt x="1083405" y="2388048"/>
                  <a:pt x="1033269" y="2438184"/>
                  <a:pt x="971424" y="2438184"/>
                </a:cubicBezTo>
                <a:cubicBezTo>
                  <a:pt x="909579" y="2438184"/>
                  <a:pt x="859443" y="2388048"/>
                  <a:pt x="859443" y="2326203"/>
                </a:cubicBezTo>
                <a:cubicBezTo>
                  <a:pt x="859443" y="2264358"/>
                  <a:pt x="909579" y="2214222"/>
                  <a:pt x="971424" y="2214222"/>
                </a:cubicBezTo>
                <a:close/>
                <a:moveTo>
                  <a:pt x="111982" y="1506628"/>
                </a:moveTo>
                <a:cubicBezTo>
                  <a:pt x="173826" y="1506628"/>
                  <a:pt x="223963" y="1556764"/>
                  <a:pt x="223963" y="1618609"/>
                </a:cubicBezTo>
                <a:cubicBezTo>
                  <a:pt x="223963" y="1680454"/>
                  <a:pt x="173826" y="1730590"/>
                  <a:pt x="111982" y="1730590"/>
                </a:cubicBezTo>
                <a:cubicBezTo>
                  <a:pt x="50136" y="1730590"/>
                  <a:pt x="0" y="1680454"/>
                  <a:pt x="0" y="1618609"/>
                </a:cubicBezTo>
                <a:cubicBezTo>
                  <a:pt x="0" y="1556764"/>
                  <a:pt x="50136" y="1506628"/>
                  <a:pt x="111982" y="1506628"/>
                </a:cubicBezTo>
                <a:close/>
                <a:moveTo>
                  <a:pt x="6128082" y="1480786"/>
                </a:moveTo>
                <a:cubicBezTo>
                  <a:pt x="6189927" y="1480786"/>
                  <a:pt x="6240063" y="1530922"/>
                  <a:pt x="6240063" y="1592767"/>
                </a:cubicBezTo>
                <a:cubicBezTo>
                  <a:pt x="6240063" y="1654612"/>
                  <a:pt x="6189927" y="1704748"/>
                  <a:pt x="6128082" y="1704748"/>
                </a:cubicBezTo>
                <a:cubicBezTo>
                  <a:pt x="6066237" y="1704748"/>
                  <a:pt x="6016101" y="1654612"/>
                  <a:pt x="6016101" y="1592767"/>
                </a:cubicBezTo>
                <a:cubicBezTo>
                  <a:pt x="6016101" y="1530922"/>
                  <a:pt x="6066237" y="1480786"/>
                  <a:pt x="6128082" y="1480786"/>
                </a:cubicBezTo>
                <a:close/>
                <a:moveTo>
                  <a:pt x="6987523" y="1476148"/>
                </a:moveTo>
                <a:cubicBezTo>
                  <a:pt x="7049368" y="1476148"/>
                  <a:pt x="7099504" y="1526284"/>
                  <a:pt x="7099504" y="1588129"/>
                </a:cubicBezTo>
                <a:cubicBezTo>
                  <a:pt x="7099504" y="1649974"/>
                  <a:pt x="7049368" y="1700110"/>
                  <a:pt x="6987523" y="1700110"/>
                </a:cubicBezTo>
                <a:cubicBezTo>
                  <a:pt x="6925678" y="1700110"/>
                  <a:pt x="6875542" y="1649974"/>
                  <a:pt x="6875542" y="1588129"/>
                </a:cubicBezTo>
                <a:cubicBezTo>
                  <a:pt x="6875542" y="1526284"/>
                  <a:pt x="6925678" y="1476148"/>
                  <a:pt x="6987523" y="1476148"/>
                </a:cubicBezTo>
                <a:close/>
                <a:moveTo>
                  <a:pt x="5268639" y="1476148"/>
                </a:moveTo>
                <a:cubicBezTo>
                  <a:pt x="5330484" y="1476148"/>
                  <a:pt x="5380620" y="1526284"/>
                  <a:pt x="5380620" y="1588129"/>
                </a:cubicBezTo>
                <a:cubicBezTo>
                  <a:pt x="5380620" y="1649974"/>
                  <a:pt x="5330484" y="1700110"/>
                  <a:pt x="5268639" y="1700110"/>
                </a:cubicBezTo>
                <a:cubicBezTo>
                  <a:pt x="5206794" y="1700110"/>
                  <a:pt x="5156658" y="1649974"/>
                  <a:pt x="5156658" y="1588129"/>
                </a:cubicBezTo>
                <a:cubicBezTo>
                  <a:pt x="5156658" y="1526284"/>
                  <a:pt x="5206794" y="1476148"/>
                  <a:pt x="5268639" y="1476148"/>
                </a:cubicBezTo>
                <a:close/>
                <a:moveTo>
                  <a:pt x="4409196" y="1476148"/>
                </a:moveTo>
                <a:cubicBezTo>
                  <a:pt x="4471041" y="1476148"/>
                  <a:pt x="4521177" y="1526284"/>
                  <a:pt x="4521177" y="1588129"/>
                </a:cubicBezTo>
                <a:cubicBezTo>
                  <a:pt x="4521177" y="1649974"/>
                  <a:pt x="4471041" y="1700110"/>
                  <a:pt x="4409196" y="1700110"/>
                </a:cubicBezTo>
                <a:cubicBezTo>
                  <a:pt x="4347351" y="1700110"/>
                  <a:pt x="4297215" y="1649974"/>
                  <a:pt x="4297215" y="1588129"/>
                </a:cubicBezTo>
                <a:cubicBezTo>
                  <a:pt x="4297215" y="1526284"/>
                  <a:pt x="4347351" y="1476148"/>
                  <a:pt x="4409196" y="1476148"/>
                </a:cubicBezTo>
                <a:close/>
                <a:moveTo>
                  <a:pt x="3549753" y="1476148"/>
                </a:moveTo>
                <a:cubicBezTo>
                  <a:pt x="3611598" y="1476148"/>
                  <a:pt x="3661734" y="1526284"/>
                  <a:pt x="3661734" y="1588129"/>
                </a:cubicBezTo>
                <a:cubicBezTo>
                  <a:pt x="3661734" y="1649974"/>
                  <a:pt x="3611598" y="1700110"/>
                  <a:pt x="3549753" y="1700110"/>
                </a:cubicBezTo>
                <a:cubicBezTo>
                  <a:pt x="3487908" y="1700110"/>
                  <a:pt x="3437772" y="1649974"/>
                  <a:pt x="3437772" y="1588129"/>
                </a:cubicBezTo>
                <a:cubicBezTo>
                  <a:pt x="3437772" y="1526284"/>
                  <a:pt x="3487908" y="1476148"/>
                  <a:pt x="3549753" y="1476148"/>
                </a:cubicBezTo>
                <a:close/>
                <a:moveTo>
                  <a:pt x="2690310" y="1476148"/>
                </a:moveTo>
                <a:cubicBezTo>
                  <a:pt x="2752155" y="1476148"/>
                  <a:pt x="2802291" y="1526284"/>
                  <a:pt x="2802291" y="1588129"/>
                </a:cubicBezTo>
                <a:cubicBezTo>
                  <a:pt x="2802291" y="1649974"/>
                  <a:pt x="2752155" y="1700110"/>
                  <a:pt x="2690310" y="1700110"/>
                </a:cubicBezTo>
                <a:cubicBezTo>
                  <a:pt x="2628465" y="1700110"/>
                  <a:pt x="2578329" y="1649974"/>
                  <a:pt x="2578329" y="1588129"/>
                </a:cubicBezTo>
                <a:cubicBezTo>
                  <a:pt x="2578329" y="1526284"/>
                  <a:pt x="2628465" y="1476148"/>
                  <a:pt x="2690310" y="1476148"/>
                </a:cubicBezTo>
                <a:close/>
                <a:moveTo>
                  <a:pt x="1830867" y="1476148"/>
                </a:moveTo>
                <a:cubicBezTo>
                  <a:pt x="1892712" y="1476148"/>
                  <a:pt x="1942848" y="1526284"/>
                  <a:pt x="1942848" y="1588129"/>
                </a:cubicBezTo>
                <a:cubicBezTo>
                  <a:pt x="1942848" y="1649974"/>
                  <a:pt x="1892712" y="1700110"/>
                  <a:pt x="1830867" y="1700110"/>
                </a:cubicBezTo>
                <a:cubicBezTo>
                  <a:pt x="1769022" y="1700110"/>
                  <a:pt x="1718886" y="1649974"/>
                  <a:pt x="1718886" y="1588129"/>
                </a:cubicBezTo>
                <a:cubicBezTo>
                  <a:pt x="1718886" y="1526284"/>
                  <a:pt x="1769022" y="1476148"/>
                  <a:pt x="1830867" y="1476148"/>
                </a:cubicBezTo>
                <a:close/>
                <a:moveTo>
                  <a:pt x="971424" y="1476148"/>
                </a:moveTo>
                <a:cubicBezTo>
                  <a:pt x="1033269" y="1476148"/>
                  <a:pt x="1083405" y="1526284"/>
                  <a:pt x="1083405" y="1588129"/>
                </a:cubicBezTo>
                <a:cubicBezTo>
                  <a:pt x="1083405" y="1649974"/>
                  <a:pt x="1033269" y="1700110"/>
                  <a:pt x="971424" y="1700110"/>
                </a:cubicBezTo>
                <a:cubicBezTo>
                  <a:pt x="909579" y="1700110"/>
                  <a:pt x="859443" y="1649974"/>
                  <a:pt x="859443" y="1588129"/>
                </a:cubicBezTo>
                <a:cubicBezTo>
                  <a:pt x="859443" y="1526284"/>
                  <a:pt x="909579" y="1476148"/>
                  <a:pt x="971424" y="1476148"/>
                </a:cubicBezTo>
                <a:close/>
                <a:moveTo>
                  <a:pt x="111982" y="768554"/>
                </a:moveTo>
                <a:cubicBezTo>
                  <a:pt x="173826" y="768554"/>
                  <a:pt x="223963" y="818690"/>
                  <a:pt x="223963" y="880535"/>
                </a:cubicBezTo>
                <a:cubicBezTo>
                  <a:pt x="223963" y="942380"/>
                  <a:pt x="173826" y="992516"/>
                  <a:pt x="111982" y="992516"/>
                </a:cubicBezTo>
                <a:cubicBezTo>
                  <a:pt x="50136" y="992516"/>
                  <a:pt x="0" y="942380"/>
                  <a:pt x="0" y="880535"/>
                </a:cubicBezTo>
                <a:cubicBezTo>
                  <a:pt x="0" y="818690"/>
                  <a:pt x="50136" y="768554"/>
                  <a:pt x="111982" y="768554"/>
                </a:cubicBezTo>
                <a:close/>
                <a:moveTo>
                  <a:pt x="6128082" y="742712"/>
                </a:moveTo>
                <a:cubicBezTo>
                  <a:pt x="6189927" y="742712"/>
                  <a:pt x="6240063" y="792848"/>
                  <a:pt x="6240063" y="854693"/>
                </a:cubicBezTo>
                <a:cubicBezTo>
                  <a:pt x="6240063" y="916538"/>
                  <a:pt x="6189927" y="966674"/>
                  <a:pt x="6128082" y="966674"/>
                </a:cubicBezTo>
                <a:cubicBezTo>
                  <a:pt x="6066237" y="966674"/>
                  <a:pt x="6016101" y="916538"/>
                  <a:pt x="6016101" y="854693"/>
                </a:cubicBezTo>
                <a:cubicBezTo>
                  <a:pt x="6016101" y="792848"/>
                  <a:pt x="6066237" y="742712"/>
                  <a:pt x="6128082" y="742712"/>
                </a:cubicBezTo>
                <a:close/>
                <a:moveTo>
                  <a:pt x="6987523" y="738074"/>
                </a:moveTo>
                <a:cubicBezTo>
                  <a:pt x="7049368" y="738074"/>
                  <a:pt x="7099504" y="788210"/>
                  <a:pt x="7099504" y="850055"/>
                </a:cubicBezTo>
                <a:cubicBezTo>
                  <a:pt x="7099504" y="911900"/>
                  <a:pt x="7049368" y="962036"/>
                  <a:pt x="6987523" y="962036"/>
                </a:cubicBezTo>
                <a:cubicBezTo>
                  <a:pt x="6925678" y="962036"/>
                  <a:pt x="6875542" y="911900"/>
                  <a:pt x="6875542" y="850055"/>
                </a:cubicBezTo>
                <a:cubicBezTo>
                  <a:pt x="6875542" y="788210"/>
                  <a:pt x="6925678" y="738074"/>
                  <a:pt x="6987523" y="738074"/>
                </a:cubicBezTo>
                <a:close/>
                <a:moveTo>
                  <a:pt x="5268639" y="738074"/>
                </a:moveTo>
                <a:cubicBezTo>
                  <a:pt x="5330484" y="738074"/>
                  <a:pt x="5380620" y="788210"/>
                  <a:pt x="5380620" y="850055"/>
                </a:cubicBezTo>
                <a:cubicBezTo>
                  <a:pt x="5380620" y="911900"/>
                  <a:pt x="5330484" y="962036"/>
                  <a:pt x="5268639" y="962036"/>
                </a:cubicBezTo>
                <a:cubicBezTo>
                  <a:pt x="5206794" y="962036"/>
                  <a:pt x="5156658" y="911900"/>
                  <a:pt x="5156658" y="850055"/>
                </a:cubicBezTo>
                <a:cubicBezTo>
                  <a:pt x="5156658" y="788210"/>
                  <a:pt x="5206794" y="738074"/>
                  <a:pt x="5268639" y="738074"/>
                </a:cubicBezTo>
                <a:close/>
                <a:moveTo>
                  <a:pt x="4409196" y="738074"/>
                </a:moveTo>
                <a:cubicBezTo>
                  <a:pt x="4471041" y="738074"/>
                  <a:pt x="4521177" y="788210"/>
                  <a:pt x="4521177" y="850055"/>
                </a:cubicBezTo>
                <a:cubicBezTo>
                  <a:pt x="4521177" y="911900"/>
                  <a:pt x="4471041" y="962036"/>
                  <a:pt x="4409196" y="962036"/>
                </a:cubicBezTo>
                <a:cubicBezTo>
                  <a:pt x="4347351" y="962036"/>
                  <a:pt x="4297215" y="911900"/>
                  <a:pt x="4297215" y="850055"/>
                </a:cubicBezTo>
                <a:cubicBezTo>
                  <a:pt x="4297215" y="788210"/>
                  <a:pt x="4347351" y="738074"/>
                  <a:pt x="4409196" y="738074"/>
                </a:cubicBezTo>
                <a:close/>
                <a:moveTo>
                  <a:pt x="3549753" y="738074"/>
                </a:moveTo>
                <a:cubicBezTo>
                  <a:pt x="3611598" y="738074"/>
                  <a:pt x="3661734" y="788210"/>
                  <a:pt x="3661734" y="850055"/>
                </a:cubicBezTo>
                <a:cubicBezTo>
                  <a:pt x="3661734" y="911900"/>
                  <a:pt x="3611598" y="962036"/>
                  <a:pt x="3549753" y="962036"/>
                </a:cubicBezTo>
                <a:cubicBezTo>
                  <a:pt x="3487908" y="962036"/>
                  <a:pt x="3437772" y="911900"/>
                  <a:pt x="3437772" y="850055"/>
                </a:cubicBezTo>
                <a:cubicBezTo>
                  <a:pt x="3437772" y="788210"/>
                  <a:pt x="3487908" y="738074"/>
                  <a:pt x="3549753" y="738074"/>
                </a:cubicBezTo>
                <a:close/>
                <a:moveTo>
                  <a:pt x="2690310" y="738074"/>
                </a:moveTo>
                <a:cubicBezTo>
                  <a:pt x="2752155" y="738074"/>
                  <a:pt x="2802291" y="788210"/>
                  <a:pt x="2802291" y="850055"/>
                </a:cubicBezTo>
                <a:cubicBezTo>
                  <a:pt x="2802291" y="911900"/>
                  <a:pt x="2752155" y="962036"/>
                  <a:pt x="2690310" y="962036"/>
                </a:cubicBezTo>
                <a:cubicBezTo>
                  <a:pt x="2628465" y="962036"/>
                  <a:pt x="2578329" y="911900"/>
                  <a:pt x="2578329" y="850055"/>
                </a:cubicBezTo>
                <a:cubicBezTo>
                  <a:pt x="2578329" y="788210"/>
                  <a:pt x="2628465" y="738074"/>
                  <a:pt x="2690310" y="738074"/>
                </a:cubicBezTo>
                <a:close/>
                <a:moveTo>
                  <a:pt x="1830867" y="738074"/>
                </a:moveTo>
                <a:cubicBezTo>
                  <a:pt x="1892712" y="738074"/>
                  <a:pt x="1942848" y="788210"/>
                  <a:pt x="1942848" y="850055"/>
                </a:cubicBezTo>
                <a:cubicBezTo>
                  <a:pt x="1942848" y="911900"/>
                  <a:pt x="1892712" y="962036"/>
                  <a:pt x="1830867" y="962036"/>
                </a:cubicBezTo>
                <a:cubicBezTo>
                  <a:pt x="1769022" y="962036"/>
                  <a:pt x="1718886" y="911900"/>
                  <a:pt x="1718886" y="850055"/>
                </a:cubicBezTo>
                <a:cubicBezTo>
                  <a:pt x="1718886" y="788210"/>
                  <a:pt x="1769022" y="738074"/>
                  <a:pt x="1830867" y="738074"/>
                </a:cubicBezTo>
                <a:close/>
                <a:moveTo>
                  <a:pt x="971424" y="738074"/>
                </a:moveTo>
                <a:cubicBezTo>
                  <a:pt x="1033269" y="738074"/>
                  <a:pt x="1083405" y="788210"/>
                  <a:pt x="1083405" y="850055"/>
                </a:cubicBezTo>
                <a:cubicBezTo>
                  <a:pt x="1083405" y="911900"/>
                  <a:pt x="1033269" y="962036"/>
                  <a:pt x="971424" y="962036"/>
                </a:cubicBezTo>
                <a:cubicBezTo>
                  <a:pt x="909579" y="962036"/>
                  <a:pt x="859443" y="911900"/>
                  <a:pt x="859443" y="850055"/>
                </a:cubicBezTo>
                <a:cubicBezTo>
                  <a:pt x="859443" y="788210"/>
                  <a:pt x="909579" y="738074"/>
                  <a:pt x="971424" y="738074"/>
                </a:cubicBezTo>
                <a:close/>
                <a:moveTo>
                  <a:pt x="111982" y="30480"/>
                </a:moveTo>
                <a:cubicBezTo>
                  <a:pt x="173826" y="30480"/>
                  <a:pt x="223963" y="80616"/>
                  <a:pt x="223963" y="142461"/>
                </a:cubicBezTo>
                <a:cubicBezTo>
                  <a:pt x="223963" y="204306"/>
                  <a:pt x="173826" y="254442"/>
                  <a:pt x="111982" y="254442"/>
                </a:cubicBezTo>
                <a:cubicBezTo>
                  <a:pt x="50136" y="254442"/>
                  <a:pt x="0" y="204306"/>
                  <a:pt x="0" y="142461"/>
                </a:cubicBezTo>
                <a:cubicBezTo>
                  <a:pt x="0" y="80616"/>
                  <a:pt x="50136" y="30480"/>
                  <a:pt x="111982" y="30480"/>
                </a:cubicBezTo>
                <a:close/>
                <a:moveTo>
                  <a:pt x="6128082" y="4638"/>
                </a:moveTo>
                <a:cubicBezTo>
                  <a:pt x="6189927" y="4638"/>
                  <a:pt x="6240063" y="54774"/>
                  <a:pt x="6240063" y="116619"/>
                </a:cubicBezTo>
                <a:cubicBezTo>
                  <a:pt x="6240063" y="178464"/>
                  <a:pt x="6189927" y="228600"/>
                  <a:pt x="6128082" y="228600"/>
                </a:cubicBezTo>
                <a:cubicBezTo>
                  <a:pt x="6066237" y="228600"/>
                  <a:pt x="6016101" y="178464"/>
                  <a:pt x="6016101" y="116619"/>
                </a:cubicBezTo>
                <a:cubicBezTo>
                  <a:pt x="6016101" y="54774"/>
                  <a:pt x="6066237" y="4638"/>
                  <a:pt x="6128082" y="4638"/>
                </a:cubicBezTo>
                <a:close/>
                <a:moveTo>
                  <a:pt x="6987523" y="0"/>
                </a:moveTo>
                <a:cubicBezTo>
                  <a:pt x="7049368" y="0"/>
                  <a:pt x="7099504" y="50136"/>
                  <a:pt x="7099504" y="111981"/>
                </a:cubicBezTo>
                <a:cubicBezTo>
                  <a:pt x="7099504" y="173826"/>
                  <a:pt x="7049368" y="223962"/>
                  <a:pt x="6987523" y="223962"/>
                </a:cubicBezTo>
                <a:cubicBezTo>
                  <a:pt x="6925678" y="223962"/>
                  <a:pt x="6875542" y="173826"/>
                  <a:pt x="6875542" y="111981"/>
                </a:cubicBezTo>
                <a:cubicBezTo>
                  <a:pt x="6875542" y="50136"/>
                  <a:pt x="6925678" y="0"/>
                  <a:pt x="6987523" y="0"/>
                </a:cubicBezTo>
                <a:close/>
                <a:moveTo>
                  <a:pt x="5268639" y="0"/>
                </a:moveTo>
                <a:cubicBezTo>
                  <a:pt x="5330484" y="0"/>
                  <a:pt x="5380620" y="50136"/>
                  <a:pt x="5380620" y="111981"/>
                </a:cubicBezTo>
                <a:cubicBezTo>
                  <a:pt x="5380620" y="173826"/>
                  <a:pt x="5330484" y="223962"/>
                  <a:pt x="5268639" y="223962"/>
                </a:cubicBezTo>
                <a:cubicBezTo>
                  <a:pt x="5206794" y="223962"/>
                  <a:pt x="5156658" y="173826"/>
                  <a:pt x="5156658" y="111981"/>
                </a:cubicBezTo>
                <a:cubicBezTo>
                  <a:pt x="5156658" y="50136"/>
                  <a:pt x="5206794" y="0"/>
                  <a:pt x="5268639" y="0"/>
                </a:cubicBezTo>
                <a:close/>
                <a:moveTo>
                  <a:pt x="4409196" y="0"/>
                </a:moveTo>
                <a:cubicBezTo>
                  <a:pt x="4471041" y="0"/>
                  <a:pt x="4521177" y="50136"/>
                  <a:pt x="4521177" y="111981"/>
                </a:cubicBezTo>
                <a:cubicBezTo>
                  <a:pt x="4521177" y="173826"/>
                  <a:pt x="4471041" y="223962"/>
                  <a:pt x="4409196" y="223962"/>
                </a:cubicBezTo>
                <a:cubicBezTo>
                  <a:pt x="4347351" y="223962"/>
                  <a:pt x="4297215" y="173826"/>
                  <a:pt x="4297215" y="111981"/>
                </a:cubicBezTo>
                <a:cubicBezTo>
                  <a:pt x="4297215" y="50136"/>
                  <a:pt x="4347351" y="0"/>
                  <a:pt x="4409196" y="0"/>
                </a:cubicBezTo>
                <a:close/>
                <a:moveTo>
                  <a:pt x="3549753" y="0"/>
                </a:moveTo>
                <a:cubicBezTo>
                  <a:pt x="3611598" y="0"/>
                  <a:pt x="3661734" y="50136"/>
                  <a:pt x="3661734" y="111981"/>
                </a:cubicBezTo>
                <a:cubicBezTo>
                  <a:pt x="3661734" y="173826"/>
                  <a:pt x="3611598" y="223962"/>
                  <a:pt x="3549753" y="223962"/>
                </a:cubicBezTo>
                <a:cubicBezTo>
                  <a:pt x="3487908" y="223962"/>
                  <a:pt x="3437772" y="173826"/>
                  <a:pt x="3437772" y="111981"/>
                </a:cubicBezTo>
                <a:cubicBezTo>
                  <a:pt x="3437772" y="50136"/>
                  <a:pt x="3487908" y="0"/>
                  <a:pt x="3549753" y="0"/>
                </a:cubicBezTo>
                <a:close/>
                <a:moveTo>
                  <a:pt x="2690310" y="0"/>
                </a:moveTo>
                <a:cubicBezTo>
                  <a:pt x="2752155" y="0"/>
                  <a:pt x="2802291" y="50136"/>
                  <a:pt x="2802291" y="111981"/>
                </a:cubicBezTo>
                <a:cubicBezTo>
                  <a:pt x="2802291" y="173826"/>
                  <a:pt x="2752155" y="223962"/>
                  <a:pt x="2690310" y="223962"/>
                </a:cubicBezTo>
                <a:cubicBezTo>
                  <a:pt x="2628465" y="223962"/>
                  <a:pt x="2578329" y="173826"/>
                  <a:pt x="2578329" y="111981"/>
                </a:cubicBezTo>
                <a:cubicBezTo>
                  <a:pt x="2578329" y="50136"/>
                  <a:pt x="2628465" y="0"/>
                  <a:pt x="2690310" y="0"/>
                </a:cubicBezTo>
                <a:close/>
                <a:moveTo>
                  <a:pt x="1830867" y="0"/>
                </a:moveTo>
                <a:cubicBezTo>
                  <a:pt x="1892712" y="0"/>
                  <a:pt x="1942848" y="50136"/>
                  <a:pt x="1942848" y="111981"/>
                </a:cubicBezTo>
                <a:cubicBezTo>
                  <a:pt x="1942848" y="173826"/>
                  <a:pt x="1892712" y="223962"/>
                  <a:pt x="1830867" y="223962"/>
                </a:cubicBezTo>
                <a:cubicBezTo>
                  <a:pt x="1769022" y="223962"/>
                  <a:pt x="1718886" y="173826"/>
                  <a:pt x="1718886" y="111981"/>
                </a:cubicBezTo>
                <a:cubicBezTo>
                  <a:pt x="1718886" y="50136"/>
                  <a:pt x="1769022" y="0"/>
                  <a:pt x="1830867" y="0"/>
                </a:cubicBezTo>
                <a:close/>
                <a:moveTo>
                  <a:pt x="971424" y="0"/>
                </a:moveTo>
                <a:cubicBezTo>
                  <a:pt x="1033269" y="0"/>
                  <a:pt x="1083405" y="50136"/>
                  <a:pt x="1083405" y="111981"/>
                </a:cubicBezTo>
                <a:cubicBezTo>
                  <a:pt x="1083405" y="173826"/>
                  <a:pt x="1033269" y="223962"/>
                  <a:pt x="971424" y="223962"/>
                </a:cubicBezTo>
                <a:cubicBezTo>
                  <a:pt x="909579" y="223962"/>
                  <a:pt x="859443" y="173826"/>
                  <a:pt x="859443" y="111981"/>
                </a:cubicBezTo>
                <a:cubicBezTo>
                  <a:pt x="859443" y="50136"/>
                  <a:pt x="909579" y="0"/>
                  <a:pt x="971424" y="0"/>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圆角 1"/>
          <p:cNvSpPr/>
          <p:nvPr/>
        </p:nvSpPr>
        <p:spPr>
          <a:xfrm>
            <a:off x="1130735" y="4208040"/>
            <a:ext cx="2592678" cy="481326"/>
          </a:xfrm>
          <a:prstGeom prst="roundRect">
            <a:avLst>
              <a:gd name="adj" fmla="val 50000"/>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1"/>
          <p:cNvSpPr txBox="1"/>
          <p:nvPr>
            <p:custDataLst>
              <p:tags r:id="rId3"/>
            </p:custDataLst>
          </p:nvPr>
        </p:nvSpPr>
        <p:spPr>
          <a:xfrm>
            <a:off x="1351556" y="4298786"/>
            <a:ext cx="2151036" cy="302253"/>
          </a:xfrm>
          <a:prstGeom prst="rect">
            <a:avLst/>
          </a:prstGeom>
          <a:noFill/>
        </p:spPr>
        <p:txBody>
          <a:bodyPr wrap="square" lIns="0" tIns="0" rIns="0" bIns="0" rtlCol="0" anchor="ctr">
            <a:normAutofit/>
          </a:bodyPr>
          <a:lstStyle/>
          <a:p>
            <a:r>
              <a:rPr lang="zh-CN" altLang="en-US" sz="1400" dirty="0">
                <a:solidFill>
                  <a:schemeClr val="tx2"/>
                </a:solidFill>
                <a:latin typeface="微软雅黑" panose="020B0503020204020204" charset="-122"/>
                <a:ea typeface="微软雅黑" panose="020B0503020204020204" charset="-122"/>
                <a:sym typeface="+mn-ea"/>
              </a:rPr>
              <a:t>分享人：曾进</a:t>
            </a:r>
            <a:endParaRPr lang="en-US" altLang="en-US" sz="1400" dirty="0">
              <a:solidFill>
                <a:schemeClr val="tx2"/>
              </a:solidFill>
              <a:latin typeface="微软雅黑" panose="020B0503020204020204" charset="-122"/>
              <a:ea typeface="微软雅黑" panose="020B0503020204020204" charset="-122"/>
              <a:sym typeface="+mn-ea"/>
            </a:endParaRPr>
          </a:p>
        </p:txBody>
      </p:sp>
      <p:sp>
        <p:nvSpPr>
          <p:cNvPr id="4" name="Text2"/>
          <p:cNvSpPr txBox="1"/>
          <p:nvPr>
            <p:custDataLst>
              <p:tags r:id="rId4"/>
            </p:custDataLst>
          </p:nvPr>
        </p:nvSpPr>
        <p:spPr>
          <a:xfrm>
            <a:off x="1232335" y="4830912"/>
            <a:ext cx="2151036" cy="302253"/>
          </a:xfrm>
          <a:prstGeom prst="rect">
            <a:avLst/>
          </a:prstGeom>
          <a:noFill/>
        </p:spPr>
        <p:txBody>
          <a:bodyPr wrap="square" lIns="0" tIns="0" rIns="0" bIns="0" rtlCol="0" anchor="ctr">
            <a:normAutofit/>
          </a:bodyPr>
          <a:lstStyle/>
          <a:p>
            <a:r>
              <a:rPr lang="en-US" sz="1400">
                <a:latin typeface="微软雅黑" panose="020B0503020204020204" charset="-122"/>
                <a:ea typeface="微软雅黑" panose="020B0503020204020204" charset="-122"/>
                <a:sym typeface="+mn-ea"/>
              </a:rPr>
              <a:t>2024/10/28</a:t>
            </a:r>
            <a:endParaRPr lang="en-US" altLang="en-US" sz="1400" dirty="0">
              <a:latin typeface="微软雅黑" panose="020B0503020204020204" charset="-122"/>
              <a:ea typeface="微软雅黑" panose="020B0503020204020204" charset="-122"/>
              <a:sym typeface="+mn-ea"/>
            </a:endParaRPr>
          </a:p>
        </p:txBody>
      </p:sp>
      <p:sp>
        <p:nvSpPr>
          <p:cNvPr id="5" name="Text3"/>
          <p:cNvSpPr txBox="1"/>
          <p:nvPr>
            <p:custDataLst>
              <p:tags r:id="rId5"/>
            </p:custDataLst>
          </p:nvPr>
        </p:nvSpPr>
        <p:spPr>
          <a:xfrm>
            <a:off x="1232335" y="1152664"/>
            <a:ext cx="6376614" cy="2740330"/>
          </a:xfrm>
          <a:prstGeom prst="rect">
            <a:avLst/>
          </a:prstGeom>
          <a:noFill/>
        </p:spPr>
        <p:txBody>
          <a:bodyPr wrap="square" lIns="0" tIns="0" rIns="0" bIns="0" rtlCol="0" anchor="b" anchorCtr="0">
            <a:normAutofit/>
          </a:bodyPr>
          <a:lstStyle/>
          <a:p>
            <a:r>
              <a:rPr lang="zh-CN" altLang="en-US" sz="7200" b="1" dirty="0">
                <a:latin typeface="微软雅黑" panose="020B0503020204020204" charset="-122"/>
                <a:ea typeface="微软雅黑" panose="020B0503020204020204" charset="-122"/>
              </a:rPr>
              <a:t>国产操作系统发展之路</a:t>
            </a:r>
          </a:p>
        </p:txBody>
      </p:sp>
      <p:pic>
        <p:nvPicPr>
          <p:cNvPr id="60" name="slide_1.mp3">
            <a:hlinkClick r:id="" action="ppaction://media"/>
          </p:cNvPr>
          <p:cNvPicPr>
            <a:picLocks noChangeAspect="1"/>
          </p:cNvPicPr>
          <p:nvPr>
            <a:videoFile r:link="rId9"/>
            <p:extLst>
              <p:ext uri="{DAA4B4D4-6D71-4841-9C94-3DE7FCFB9230}">
                <p14:media xmlns:p14="http://schemas.microsoft.com/office/powerpoint/2010/main" r:embed="rId8"/>
              </p:ext>
            </p:extLst>
          </p:nvPr>
        </p:nvPicPr>
        <p:blipFill>
          <a:blip r:embed="rId10"/>
          <a:stretch>
            <a:fillRect/>
          </a:stretch>
        </p:blipFill>
        <p:spPr>
          <a:xfrm>
            <a:off x="457200" y="457200"/>
            <a:ext cx="914400" cy="914400"/>
          </a:xfrm>
          <a:prstGeom prst="rect">
            <a:avLst/>
          </a:prstGeom>
        </p:spPr>
      </p:pic>
    </p:spTree>
    <p:custDataLst>
      <p:custData r:id="rId1"/>
      <p:tags r:id="rId2"/>
    </p:custData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00"/>
                                          </p:val>
                                        </p:tav>
                                        <p:tav tm="100000">
                                          <p:val>
                                            <p:strVal val="#ppt_w*1.50"/>
                                          </p:val>
                                        </p:tav>
                                      </p:tavLst>
                                    </p:anim>
                                    <p:anim calcmode="lin" valueType="num">
                                      <p:cBhvr>
                                        <p:cTn id="8" dur="500" fill="hold"/>
                                        <p:tgtEl>
                                          <p:spTgt spid="5"/>
                                        </p:tgtEl>
                                        <p:attrNameLst>
                                          <p:attrName>ppt_h</p:attrName>
                                        </p:attrNameLst>
                                      </p:cBhvr>
                                      <p:tavLst>
                                        <p:tav tm="0">
                                          <p:val>
                                            <p:strVal val="#ppt_h*0.00"/>
                                          </p:val>
                                        </p:tav>
                                        <p:tav tm="100000">
                                          <p:val>
                                            <p:strVal val="#ppt_h*1.50"/>
                                          </p:val>
                                        </p:tav>
                                      </p:tavLst>
                                    </p:anim>
                                    <p:animEffect transition="in" filter="fade">
                                      <p:cBhvr>
                                        <p:cTn id="9" dur="500"/>
                                        <p:tgtEl>
                                          <p:spTgt spid="5"/>
                                        </p:tgtEl>
                                      </p:cBhvr>
                                    </p:animEffect>
                                    <p:anim to="" calcmode="lin" valueType="num">
                                      <p:cBhvr>
                                        <p:cTn id="10" dur="500" fill="hold">
                                          <p:stCondLst>
                                            <p:cond delay="0"/>
                                          </p:stCondLst>
                                        </p:cTn>
                                        <p:tgtEl>
                                          <p:spTgt spid="5"/>
                                        </p:tgtEl>
                                        <p:attrNameLst>
                                          <p:attrName>ppt_x</p:attrName>
                                        </p:attrNameLst>
                                      </p:cBhvr>
                                      <p:tavLst>
                                        <p:tav tm="0">
                                          <p:val>
                                            <p:strVal val="#ppt_x"/>
                                          </p:val>
                                        </p:tav>
                                        <p:tav tm="100000">
                                          <p:val>
                                            <p:strVal val="0.5"/>
                                          </p:val>
                                        </p:tav>
                                      </p:tavLst>
                                    </p:anim>
                                    <p:anim to="" calcmode="lin" valueType="num">
                                      <p:cBhvr>
                                        <p:cTn id="11" dur="500" fill="hold">
                                          <p:stCondLst>
                                            <p:cond delay="0"/>
                                          </p:stCondLst>
                                        </p:cTn>
                                        <p:tgtEl>
                                          <p:spTgt spid="5"/>
                                        </p:tgtEl>
                                        <p:attrNameLst>
                                          <p:attrName>ppt_y</p:attrName>
                                        </p:attrNameLst>
                                      </p:cBhvr>
                                      <p:tavLst>
                                        <p:tav tm="0">
                                          <p:val>
                                            <p:strVal val="#ppt_y"/>
                                          </p:val>
                                        </p:tav>
                                        <p:tav tm="100000">
                                          <p:val>
                                            <p:strVal val="0.5"/>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500" fill="hold"/>
                                        <p:tgtEl>
                                          <p:spTgt spid="5"/>
                                        </p:tgtEl>
                                        <p:attrNameLst>
                                          <p:attrName>ppt_w</p:attrName>
                                        </p:attrNameLst>
                                      </p:cBhvr>
                                      <p:tavLst>
                                        <p:tav tm="0">
                                          <p:val>
                                            <p:strVal val="ppt_w"/>
                                          </p:val>
                                        </p:tav>
                                        <p:tav tm="100000">
                                          <p:val>
                                            <p:strVal val="#ppt_w"/>
                                          </p:val>
                                        </p:tav>
                                      </p:tavLst>
                                    </p:anim>
                                    <p:anim calcmode="lin" valueType="num">
                                      <p:cBhvr>
                                        <p:cTn id="17" dur="500" fill="hold"/>
                                        <p:tgtEl>
                                          <p:spTgt spid="5"/>
                                        </p:tgtEl>
                                        <p:attrNameLst>
                                          <p:attrName>ppt_h</p:attrName>
                                        </p:attrNameLst>
                                      </p:cBhvr>
                                      <p:tavLst>
                                        <p:tav tm="0">
                                          <p:val>
                                            <p:strVal val="ppt_h"/>
                                          </p:val>
                                        </p:tav>
                                        <p:tav tm="100000">
                                          <p:val>
                                            <p:strVal val="#ppt_h"/>
                                          </p:val>
                                        </p:tav>
                                      </p:tavLst>
                                    </p:anim>
                                    <p:anim to="" calcmode="lin" valueType="num">
                                      <p:cBhvr>
                                        <p:cTn id="18" dur="500" fill="hold">
                                          <p:stCondLst>
                                            <p:cond delay="0"/>
                                          </p:stCondLst>
                                        </p:cTn>
                                        <p:tgtEl>
                                          <p:spTgt spid="5"/>
                                        </p:tgtEl>
                                        <p:attrNameLst>
                                          <p:attrName>ppt_x</p:attrName>
                                        </p:attrNameLst>
                                      </p:cBhvr>
                                      <p:tavLst>
                                        <p:tav tm="0">
                                          <p:val>
                                            <p:strVal val="ppt_x"/>
                                          </p:val>
                                        </p:tav>
                                        <p:tav tm="100000">
                                          <p:val>
                                            <p:strVal val="#ppt_x"/>
                                          </p:val>
                                        </p:tav>
                                      </p:tavLst>
                                    </p:anim>
                                    <p:anim to="" calcmode="lin" valueType="num">
                                      <p:cBhvr>
                                        <p:cTn id="19" dur="500" fill="hold">
                                          <p:stCondLst>
                                            <p:cond delay="0"/>
                                          </p:stCondLst>
                                        </p:cTn>
                                        <p:tgtEl>
                                          <p:spTgt spid="5"/>
                                        </p:tgtEl>
                                        <p:attrNameLst>
                                          <p:attrName>ppt_y</p:attrName>
                                        </p:attrNameLst>
                                      </p:cBhvr>
                                      <p:tavLst>
                                        <p:tav tm="0">
                                          <p:val>
                                            <p:strVal val="ppt_y"/>
                                          </p:val>
                                        </p:tav>
                                        <p:tav tm="100000">
                                          <p:val>
                                            <p:strVal val="#ppt_y"/>
                                          </p:val>
                                        </p:tav>
                                      </p:tavLst>
                                    </p:anim>
                                  </p:childTnLst>
                                </p:cTn>
                              </p:par>
                              <p:par>
                                <p:cTn id="20" presetID="23" presetClass="entr" presetSubtype="288"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p:cTn id="22" dur="500" fill="hold"/>
                                        <p:tgtEl>
                                          <p:spTgt spid="17"/>
                                        </p:tgtEl>
                                        <p:attrNameLst>
                                          <p:attrName>ppt_w</p:attrName>
                                        </p:attrNameLst>
                                      </p:cBhvr>
                                      <p:tavLst>
                                        <p:tav tm="0">
                                          <p:val>
                                            <p:strVal val="4/3*#ppt_w"/>
                                          </p:val>
                                        </p:tav>
                                        <p:tav tm="100000">
                                          <p:val>
                                            <p:strVal val="#ppt_w"/>
                                          </p:val>
                                        </p:tav>
                                      </p:tavLst>
                                    </p:anim>
                                    <p:anim calcmode="lin" valueType="num">
                                      <p:cBhvr>
                                        <p:cTn id="23" dur="500" fill="hold"/>
                                        <p:tgtEl>
                                          <p:spTgt spid="17"/>
                                        </p:tgtEl>
                                        <p:attrNameLst>
                                          <p:attrName>ppt_h</p:attrName>
                                        </p:attrNameLst>
                                      </p:cBhvr>
                                      <p:tavLst>
                                        <p:tav tm="0">
                                          <p:val>
                                            <p:strVal val="4/3*#ppt_h"/>
                                          </p:val>
                                        </p:tav>
                                        <p:tav tm="100000">
                                          <p:val>
                                            <p:strVal val="#ppt_h"/>
                                          </p:val>
                                        </p:tav>
                                      </p:tavLst>
                                    </p:anim>
                                  </p:childTnLst>
                                </p:cTn>
                              </p:par>
                              <p:par>
                                <p:cTn id="24" presetID="23" presetClass="entr" presetSubtype="288"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p:cTn id="26" dur="500" fill="hold"/>
                                        <p:tgtEl>
                                          <p:spTgt spid="2"/>
                                        </p:tgtEl>
                                        <p:attrNameLst>
                                          <p:attrName>ppt_w</p:attrName>
                                        </p:attrNameLst>
                                      </p:cBhvr>
                                      <p:tavLst>
                                        <p:tav tm="0">
                                          <p:val>
                                            <p:strVal val="4/3*#ppt_w"/>
                                          </p:val>
                                        </p:tav>
                                        <p:tav tm="100000">
                                          <p:val>
                                            <p:strVal val="#ppt_w"/>
                                          </p:val>
                                        </p:tav>
                                      </p:tavLst>
                                    </p:anim>
                                    <p:anim calcmode="lin" valueType="num">
                                      <p:cBhvr>
                                        <p:cTn id="27" dur="500" fill="hold"/>
                                        <p:tgtEl>
                                          <p:spTgt spid="2"/>
                                        </p:tgtEl>
                                        <p:attrNameLst>
                                          <p:attrName>ppt_h</p:attrName>
                                        </p:attrNameLst>
                                      </p:cBhvr>
                                      <p:tavLst>
                                        <p:tav tm="0">
                                          <p:val>
                                            <p:strVal val="4/3*#ppt_h"/>
                                          </p:val>
                                        </p:tav>
                                        <p:tav tm="100000">
                                          <p:val>
                                            <p:strVal val="#ppt_h"/>
                                          </p:val>
                                        </p:tav>
                                      </p:tavLst>
                                    </p:anim>
                                  </p:childTnLst>
                                </p:cTn>
                              </p:par>
                            </p:childTnLst>
                          </p:cTn>
                        </p:par>
                        <p:par>
                          <p:cTn id="28" fill="hold">
                            <p:stCondLst>
                              <p:cond delay="500"/>
                            </p:stCondLst>
                            <p:childTnLst>
                              <p:par>
                                <p:cTn id="29" presetID="42" presetClass="entr" presetSubtype="0"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1000"/>
                                        <p:tgtEl>
                                          <p:spTgt spid="4"/>
                                        </p:tgtEl>
                                      </p:cBhvr>
                                    </p:animEffect>
                                    <p:anim calcmode="lin" valueType="num">
                                      <p:cBhvr>
                                        <p:cTn id="37" dur="1000" fill="hold"/>
                                        <p:tgtEl>
                                          <p:spTgt spid="4"/>
                                        </p:tgtEl>
                                        <p:attrNameLst>
                                          <p:attrName>ppt_x</p:attrName>
                                        </p:attrNameLst>
                                      </p:cBhvr>
                                      <p:tavLst>
                                        <p:tav tm="0">
                                          <p:val>
                                            <p:strVal val="#ppt_x"/>
                                          </p:val>
                                        </p:tav>
                                        <p:tav tm="100000">
                                          <p:val>
                                            <p:strVal val="#ppt_x"/>
                                          </p:val>
                                        </p:tav>
                                      </p:tavLst>
                                    </p:anim>
                                    <p:anim calcmode="lin" valueType="num">
                                      <p:cBhvr>
                                        <p:cTn id="38" dur="1000" fill="hold"/>
                                        <p:tgtEl>
                                          <p:spTgt spid="4"/>
                                        </p:tgtEl>
                                        <p:attrNameLst>
                                          <p:attrName>ppt_y</p:attrName>
                                        </p:attrNameLst>
                                      </p:cBhvr>
                                      <p:tavLst>
                                        <p:tav tm="0">
                                          <p:val>
                                            <p:strVal val="#ppt_y+.1"/>
                                          </p:val>
                                        </p:tav>
                                        <p:tav tm="100000">
                                          <p:val>
                                            <p:strVal val="#ppt_y"/>
                                          </p:val>
                                        </p:tav>
                                      </p:tavLst>
                                    </p:anim>
                                  </p:childTnLst>
                                </p:cTn>
                              </p:par>
                              <p:par>
                                <p:cTn id="39" presetID="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 to="" calcmode="lin" valueType="num">
                                      <p:cBhvr>
                                        <p:cTn id="41" dur="500" fill="hold">
                                          <p:stCondLst>
                                            <p:cond delay="0"/>
                                          </p:stCondLst>
                                        </p:cTn>
                                        <p:tgtEl>
                                          <p:spTgt spid="1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42" dur="500" fill="hold">
                                          <p:stCondLst>
                                            <p:cond delay="0"/>
                                          </p:stCondLst>
                                        </p:cTn>
                                        <p:tgtEl>
                                          <p:spTgt spid="18"/>
                                        </p:tgtEl>
                                        <p:attrNameLst>
                                          <p:attrName>ppt_y</p:attrName>
                                        </p:attrNameLst>
                                      </p:cBhvr>
                                      <p:tavLst>
                                        <p:tav tm="0" fmla="((floor(#ppt_y-0.5)+ceil(#ppt_y-0.5))*0.5+0.5)+(#ppt_y- ((floor(#ppt_y-0.5)+ceil(#ppt_y-0.5))*0.5+0.5))*$">
                                          <p:val>
                                            <p:strVal val="0"/>
                                          </p:val>
                                        </p:tav>
                                        <p:tav tm="100000">
                                          <p:val>
                                            <p:strVal val="1"/>
                                          </p:val>
                                        </p:tav>
                                      </p:tavLst>
                                    </p:anim>
                                    <p:anim to="" calcmode="lin" valueType="num">
                                      <p:cBhvr>
                                        <p:cTn id="43" dur="500" fill="hold">
                                          <p:stCondLst>
                                            <p:cond delay="0"/>
                                          </p:stCondLst>
                                        </p:cTn>
                                        <p:tgtEl>
                                          <p:spTgt spid="18"/>
                                        </p:tgtEl>
                                        <p:attrNameLst>
                                          <p:attrName>style.opacity</p:attrName>
                                        </p:attrNameLst>
                                      </p:cBhvr>
                                      <p:tavLst>
                                        <p:tav tm="0">
                                          <p:val>
                                            <p:strVal val="0"/>
                                          </p:val>
                                        </p:tav>
                                        <p:tav tm="100000">
                                          <p:val>
                                            <p:strVal val="1"/>
                                          </p:val>
                                        </p:tav>
                                      </p:tavLst>
                                    </p:anim>
                                    <p:anim to="" calcmode="lin" valueType="num">
                                      <p:cBhvr>
                                        <p:cTn id="44" dur="500" fill="hold">
                                          <p:stCondLst>
                                            <p:cond delay="0"/>
                                          </p:stCondLst>
                                        </p:cTn>
                                        <p:tgtEl>
                                          <p:spTgt spid="18"/>
                                        </p:tgtEl>
                                        <p:attrNameLst>
                                          <p:attrName>ppt_w</p:attrName>
                                        </p:attrNameLst>
                                      </p:cBhvr>
                                      <p:tavLst>
                                        <p:tav tm="0">
                                          <p:val>
                                            <p:strVal val="#ppt_w*2"/>
                                          </p:val>
                                        </p:tav>
                                        <p:tav tm="100000">
                                          <p:val>
                                            <p:strVal val="#ppt_w"/>
                                          </p:val>
                                        </p:tav>
                                      </p:tavLst>
                                    </p:anim>
                                    <p:anim to="" calcmode="lin" valueType="num">
                                      <p:cBhvr>
                                        <p:cTn id="45" dur="500" fill="hold">
                                          <p:stCondLst>
                                            <p:cond delay="0"/>
                                          </p:stCondLst>
                                        </p:cTn>
                                        <p:tgtEl>
                                          <p:spTgt spid="18"/>
                                        </p:tgtEl>
                                        <p:attrNameLst>
                                          <p:attrName>ppt_h</p:attrName>
                                        </p:attrNameLst>
                                      </p:cBhvr>
                                      <p:tavLst>
                                        <p:tav tm="0">
                                          <p:val>
                                            <p:strVal val="#ppt_h*2"/>
                                          </p:val>
                                        </p:tav>
                                        <p:tav tm="100000">
                                          <p:val>
                                            <p:strVal val="#ppt_h"/>
                                          </p:val>
                                        </p:tav>
                                      </p:tavLst>
                                    </p:anim>
                                  </p:childTnLst>
                                </p:cTn>
                              </p:par>
                              <p:par>
                                <p:cTn id="46" presetID="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 to="" calcmode="lin" valueType="num">
                                      <p:cBhvr>
                                        <p:cTn id="48" dur="500" fill="hold">
                                          <p:stCondLst>
                                            <p:cond delay="0"/>
                                          </p:stCondLst>
                                        </p:cTn>
                                        <p:tgtEl>
                                          <p:spTgt spid="19"/>
                                        </p:tgtEl>
                                        <p:attrNameLst>
                                          <p:attrName>ppt_x</p:attrName>
                                        </p:attrNameLst>
                                      </p:cBhvr>
                                      <p:tavLst>
                                        <p:tav tm="0" fmla="((floor(#ppt_x-0.5)+ceil(#ppt_x-0.5))*0.5+0.5)+(#ppt_x- ((floor(#ppt_x-0.5)+ceil(#ppt_x-0.5))*0.5+0.5))*$">
                                          <p:val>
                                            <p:strVal val="0"/>
                                          </p:val>
                                        </p:tav>
                                        <p:tav tm="100000">
                                          <p:val>
                                            <p:strVal val="1"/>
                                          </p:val>
                                        </p:tav>
                                      </p:tavLst>
                                    </p:anim>
                                    <p:anim to="" calcmode="lin" valueType="num">
                                      <p:cBhvr>
                                        <p:cTn id="49" dur="500" fill="hold">
                                          <p:stCondLst>
                                            <p:cond delay="0"/>
                                          </p:stCondLst>
                                        </p:cTn>
                                        <p:tgtEl>
                                          <p:spTgt spid="19"/>
                                        </p:tgtEl>
                                        <p:attrNameLst>
                                          <p:attrName>ppt_y</p:attrName>
                                        </p:attrNameLst>
                                      </p:cBhvr>
                                      <p:tavLst>
                                        <p:tav tm="0" fmla="((floor(#ppt_y-0.5)+ceil(#ppt_y-0.5))*0.5+0.5)+(#ppt_y- ((floor(#ppt_y-0.5)+ceil(#ppt_y-0.5))*0.5+0.5))*$">
                                          <p:val>
                                            <p:strVal val="0"/>
                                          </p:val>
                                        </p:tav>
                                        <p:tav tm="100000">
                                          <p:val>
                                            <p:strVal val="1"/>
                                          </p:val>
                                        </p:tav>
                                      </p:tavLst>
                                    </p:anim>
                                    <p:anim to="" calcmode="lin" valueType="num">
                                      <p:cBhvr>
                                        <p:cTn id="50" dur="500" fill="hold">
                                          <p:stCondLst>
                                            <p:cond delay="0"/>
                                          </p:stCondLst>
                                        </p:cTn>
                                        <p:tgtEl>
                                          <p:spTgt spid="19"/>
                                        </p:tgtEl>
                                        <p:attrNameLst>
                                          <p:attrName>style.opacity</p:attrName>
                                        </p:attrNameLst>
                                      </p:cBhvr>
                                      <p:tavLst>
                                        <p:tav tm="0">
                                          <p:val>
                                            <p:strVal val="0"/>
                                          </p:val>
                                        </p:tav>
                                        <p:tav tm="100000">
                                          <p:val>
                                            <p:strVal val="1"/>
                                          </p:val>
                                        </p:tav>
                                      </p:tavLst>
                                    </p:anim>
                                    <p:anim to="" calcmode="lin" valueType="num">
                                      <p:cBhvr>
                                        <p:cTn id="51" dur="500" fill="hold">
                                          <p:stCondLst>
                                            <p:cond delay="0"/>
                                          </p:stCondLst>
                                        </p:cTn>
                                        <p:tgtEl>
                                          <p:spTgt spid="19"/>
                                        </p:tgtEl>
                                        <p:attrNameLst>
                                          <p:attrName>ppt_w</p:attrName>
                                        </p:attrNameLst>
                                      </p:cBhvr>
                                      <p:tavLst>
                                        <p:tav tm="0">
                                          <p:val>
                                            <p:strVal val="#ppt_w*2"/>
                                          </p:val>
                                        </p:tav>
                                        <p:tav tm="100000">
                                          <p:val>
                                            <p:strVal val="#ppt_w"/>
                                          </p:val>
                                        </p:tav>
                                      </p:tavLst>
                                    </p:anim>
                                    <p:anim to="" calcmode="lin" valueType="num">
                                      <p:cBhvr>
                                        <p:cTn id="52" dur="500" fill="hold">
                                          <p:stCondLst>
                                            <p:cond delay="0"/>
                                          </p:stCondLst>
                                        </p:cTn>
                                        <p:tgtEl>
                                          <p:spTgt spid="19"/>
                                        </p:tgtEl>
                                        <p:attrNameLst>
                                          <p:attrName>ppt_h</p:attrName>
                                        </p:attrNameLst>
                                      </p:cBhvr>
                                      <p:tavLst>
                                        <p:tav tm="0">
                                          <p:val>
                                            <p:strVal val="#ppt_h*2"/>
                                          </p:val>
                                        </p:tav>
                                        <p:tav tm="100000">
                                          <p:val>
                                            <p:strVal val="#ppt_h"/>
                                          </p:val>
                                        </p:tav>
                                      </p:tavLst>
                                    </p:anim>
                                  </p:childTnLst>
                                </p:cTn>
                              </p:par>
                              <p:par>
                                <p:cTn id="53" presetID="0" presetClass="entr" presetSubtype="0"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 to="" calcmode="lin" valueType="num">
                                      <p:cBhvr>
                                        <p:cTn id="55" dur="500" fill="hold">
                                          <p:stCondLst>
                                            <p:cond delay="0"/>
                                          </p:stCondLst>
                                        </p:cTn>
                                        <p:tgtEl>
                                          <p:spTgt spid="20"/>
                                        </p:tgtEl>
                                        <p:attrNameLst>
                                          <p:attrName>ppt_x</p:attrName>
                                        </p:attrNameLst>
                                      </p:cBhvr>
                                      <p:tavLst>
                                        <p:tav tm="0" fmla="((floor(#ppt_x-0.5)+ceil(#ppt_x-0.5))*0.5+0.5)+(#ppt_x- ((floor(#ppt_x-0.5)+ceil(#ppt_x-0.5))*0.5+0.5))*$">
                                          <p:val>
                                            <p:strVal val="0"/>
                                          </p:val>
                                        </p:tav>
                                        <p:tav tm="100000">
                                          <p:val>
                                            <p:strVal val="1"/>
                                          </p:val>
                                        </p:tav>
                                      </p:tavLst>
                                    </p:anim>
                                    <p:anim to="" calcmode="lin" valueType="num">
                                      <p:cBhvr>
                                        <p:cTn id="56" dur="500" fill="hold">
                                          <p:stCondLst>
                                            <p:cond delay="0"/>
                                          </p:stCondLst>
                                        </p:cTn>
                                        <p:tgtEl>
                                          <p:spTgt spid="20"/>
                                        </p:tgtEl>
                                        <p:attrNameLst>
                                          <p:attrName>ppt_y</p:attrName>
                                        </p:attrNameLst>
                                      </p:cBhvr>
                                      <p:tavLst>
                                        <p:tav tm="0" fmla="((floor(#ppt_y-0.5)+ceil(#ppt_y-0.5))*0.5+0.5)+(#ppt_y- ((floor(#ppt_y-0.5)+ceil(#ppt_y-0.5))*0.5+0.5))*$">
                                          <p:val>
                                            <p:strVal val="0"/>
                                          </p:val>
                                        </p:tav>
                                        <p:tav tm="100000">
                                          <p:val>
                                            <p:strVal val="1"/>
                                          </p:val>
                                        </p:tav>
                                      </p:tavLst>
                                    </p:anim>
                                    <p:anim to="" calcmode="lin" valueType="num">
                                      <p:cBhvr>
                                        <p:cTn id="57" dur="500" fill="hold">
                                          <p:stCondLst>
                                            <p:cond delay="0"/>
                                          </p:stCondLst>
                                        </p:cTn>
                                        <p:tgtEl>
                                          <p:spTgt spid="20"/>
                                        </p:tgtEl>
                                        <p:attrNameLst>
                                          <p:attrName>style.opacity</p:attrName>
                                        </p:attrNameLst>
                                      </p:cBhvr>
                                      <p:tavLst>
                                        <p:tav tm="0">
                                          <p:val>
                                            <p:strVal val="0"/>
                                          </p:val>
                                        </p:tav>
                                        <p:tav tm="100000">
                                          <p:val>
                                            <p:strVal val="1"/>
                                          </p:val>
                                        </p:tav>
                                      </p:tavLst>
                                    </p:anim>
                                    <p:anim to="" calcmode="lin" valueType="num">
                                      <p:cBhvr>
                                        <p:cTn id="58" dur="500" fill="hold">
                                          <p:stCondLst>
                                            <p:cond delay="0"/>
                                          </p:stCondLst>
                                        </p:cTn>
                                        <p:tgtEl>
                                          <p:spTgt spid="20"/>
                                        </p:tgtEl>
                                        <p:attrNameLst>
                                          <p:attrName>ppt_w</p:attrName>
                                        </p:attrNameLst>
                                      </p:cBhvr>
                                      <p:tavLst>
                                        <p:tav tm="0">
                                          <p:val>
                                            <p:strVal val="#ppt_w*2"/>
                                          </p:val>
                                        </p:tav>
                                        <p:tav tm="100000">
                                          <p:val>
                                            <p:strVal val="#ppt_w"/>
                                          </p:val>
                                        </p:tav>
                                      </p:tavLst>
                                    </p:anim>
                                    <p:anim to="" calcmode="lin" valueType="num">
                                      <p:cBhvr>
                                        <p:cTn id="59" dur="500" fill="hold">
                                          <p:stCondLst>
                                            <p:cond delay="0"/>
                                          </p:stCondLst>
                                        </p:cTn>
                                        <p:tgtEl>
                                          <p:spTgt spid="20"/>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60" fill="hold" display="0">
                  <p:stCondLst>
                    <p:cond delay="indefinite"/>
                  </p:stCondLst>
                </p:cTn>
                <p:tgtEl>
                  <p:spTgt spid="60"/>
                </p:tgtEl>
              </p:cMediaNode>
            </p:video>
          </p:childTnLst>
        </p:cTn>
      </p:par>
    </p:tnLst>
    <p:bldLst>
      <p:bldP spid="17" grpId="0" animBg="1"/>
      <p:bldP spid="18" grpId="0" animBg="1"/>
      <p:bldP spid="19" grpId="0" animBg="1"/>
      <p:bldP spid="20" grpId="0" animBg="1"/>
      <p:bldP spid="2" grpId="0" animBg="1"/>
      <p:bldP spid="3" grpId="0"/>
      <p:bldP spid="4" grpId="0"/>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19" name="任意多边形: 形状 18"/>
          <p:cNvSpPr/>
          <p:nvPr/>
        </p:nvSpPr>
        <p:spPr>
          <a:xfrm>
            <a:off x="9618538" y="4219976"/>
            <a:ext cx="2578651" cy="2638023"/>
          </a:xfrm>
          <a:custGeom>
            <a:avLst/>
            <a:gdLst>
              <a:gd name="connsiteX0" fmla="*/ 1289326 w 2578651"/>
              <a:gd name="connsiteY0" fmla="*/ 0 h 2638023"/>
              <a:gd name="connsiteX1" fmla="*/ 2578652 w 2578651"/>
              <a:gd name="connsiteY1" fmla="*/ 0 h 2638023"/>
              <a:gd name="connsiteX2" fmla="*/ 2578652 w 2578651"/>
              <a:gd name="connsiteY2" fmla="*/ 0 h 2638023"/>
              <a:gd name="connsiteX3" fmla="*/ 2578652 w 2578651"/>
              <a:gd name="connsiteY3" fmla="*/ 1348697 h 2638023"/>
              <a:gd name="connsiteX4" fmla="*/ 1289326 w 2578651"/>
              <a:gd name="connsiteY4" fmla="*/ 2638023 h 2638023"/>
              <a:gd name="connsiteX5" fmla="*/ 0 w 2578651"/>
              <a:gd name="connsiteY5" fmla="*/ 2638023 h 2638023"/>
              <a:gd name="connsiteX6" fmla="*/ 0 w 2578651"/>
              <a:gd name="connsiteY6" fmla="*/ 2638023 h 2638023"/>
              <a:gd name="connsiteX7" fmla="*/ 0 w 2578651"/>
              <a:gd name="connsiteY7" fmla="*/ 1289326 h 2638023"/>
              <a:gd name="connsiteX8" fmla="*/ 1289326 w 2578651"/>
              <a:gd name="connsiteY8" fmla="*/ 0 h 263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651" h="2638023">
                <a:moveTo>
                  <a:pt x="1289326" y="0"/>
                </a:moveTo>
                <a:lnTo>
                  <a:pt x="2578652" y="0"/>
                </a:lnTo>
                <a:lnTo>
                  <a:pt x="2578652" y="0"/>
                </a:lnTo>
                <a:lnTo>
                  <a:pt x="2578652" y="1348697"/>
                </a:lnTo>
                <a:cubicBezTo>
                  <a:pt x="2578652" y="2060770"/>
                  <a:pt x="2001398" y="2638023"/>
                  <a:pt x="1289326" y="2638023"/>
                </a:cubicBezTo>
                <a:lnTo>
                  <a:pt x="0" y="2638023"/>
                </a:lnTo>
                <a:lnTo>
                  <a:pt x="0" y="2638023"/>
                </a:lnTo>
                <a:lnTo>
                  <a:pt x="0" y="1289326"/>
                </a:lnTo>
                <a:cubicBezTo>
                  <a:pt x="0" y="577254"/>
                  <a:pt x="577253" y="0"/>
                  <a:pt x="1289326" y="0"/>
                </a:cubicBezTo>
                <a:close/>
              </a:path>
            </a:pathLst>
          </a:custGeom>
          <a:solidFill>
            <a:schemeClr val="accent3"/>
          </a:solidFill>
          <a:ln w="12638" cap="flat">
            <a:noFill/>
            <a:prstDash val="solid"/>
            <a:miter/>
          </a:ln>
        </p:spPr>
        <p:txBody>
          <a:bodyPr rtlCol="0" anchor="ctr"/>
          <a:lstStyle/>
          <a:p>
            <a:endParaRPr lang="zh-CN" altLang="en-US" dirty="0"/>
          </a:p>
        </p:txBody>
      </p:sp>
      <p:sp>
        <p:nvSpPr>
          <p:cNvPr id="20" name="任意多边形: 形状 19"/>
          <p:cNvSpPr/>
          <p:nvPr/>
        </p:nvSpPr>
        <p:spPr>
          <a:xfrm>
            <a:off x="8925118" y="3690502"/>
            <a:ext cx="1386840" cy="1058947"/>
          </a:xfrm>
          <a:custGeom>
            <a:avLst/>
            <a:gdLst>
              <a:gd name="connsiteX0" fmla="*/ 111983 w 7099504"/>
              <a:gd name="connsiteY0" fmla="*/ 5196995 h 5420957"/>
              <a:gd name="connsiteX1" fmla="*/ 223964 w 7099504"/>
              <a:gd name="connsiteY1" fmla="*/ 5308976 h 5420957"/>
              <a:gd name="connsiteX2" fmla="*/ 111983 w 7099504"/>
              <a:gd name="connsiteY2" fmla="*/ 5420957 h 5420957"/>
              <a:gd name="connsiteX3" fmla="*/ 1 w 7099504"/>
              <a:gd name="connsiteY3" fmla="*/ 5308976 h 5420957"/>
              <a:gd name="connsiteX4" fmla="*/ 111983 w 7099504"/>
              <a:gd name="connsiteY4" fmla="*/ 5196995 h 5420957"/>
              <a:gd name="connsiteX5" fmla="*/ 6128082 w 7099504"/>
              <a:gd name="connsiteY5" fmla="*/ 5171153 h 5420957"/>
              <a:gd name="connsiteX6" fmla="*/ 6240063 w 7099504"/>
              <a:gd name="connsiteY6" fmla="*/ 5283134 h 5420957"/>
              <a:gd name="connsiteX7" fmla="*/ 6128082 w 7099504"/>
              <a:gd name="connsiteY7" fmla="*/ 5395115 h 5420957"/>
              <a:gd name="connsiteX8" fmla="*/ 6016101 w 7099504"/>
              <a:gd name="connsiteY8" fmla="*/ 5283134 h 5420957"/>
              <a:gd name="connsiteX9" fmla="*/ 6128082 w 7099504"/>
              <a:gd name="connsiteY9" fmla="*/ 5171153 h 5420957"/>
              <a:gd name="connsiteX10" fmla="*/ 6987523 w 7099504"/>
              <a:gd name="connsiteY10" fmla="*/ 5166515 h 5420957"/>
              <a:gd name="connsiteX11" fmla="*/ 7099504 w 7099504"/>
              <a:gd name="connsiteY11" fmla="*/ 5278496 h 5420957"/>
              <a:gd name="connsiteX12" fmla="*/ 6987523 w 7099504"/>
              <a:gd name="connsiteY12" fmla="*/ 5390477 h 5420957"/>
              <a:gd name="connsiteX13" fmla="*/ 6875542 w 7099504"/>
              <a:gd name="connsiteY13" fmla="*/ 5278496 h 5420957"/>
              <a:gd name="connsiteX14" fmla="*/ 6987523 w 7099504"/>
              <a:gd name="connsiteY14" fmla="*/ 5166515 h 5420957"/>
              <a:gd name="connsiteX15" fmla="*/ 5268639 w 7099504"/>
              <a:gd name="connsiteY15" fmla="*/ 5166515 h 5420957"/>
              <a:gd name="connsiteX16" fmla="*/ 5380620 w 7099504"/>
              <a:gd name="connsiteY16" fmla="*/ 5278496 h 5420957"/>
              <a:gd name="connsiteX17" fmla="*/ 5268639 w 7099504"/>
              <a:gd name="connsiteY17" fmla="*/ 5390477 h 5420957"/>
              <a:gd name="connsiteX18" fmla="*/ 5156658 w 7099504"/>
              <a:gd name="connsiteY18" fmla="*/ 5278496 h 5420957"/>
              <a:gd name="connsiteX19" fmla="*/ 5268639 w 7099504"/>
              <a:gd name="connsiteY19" fmla="*/ 5166515 h 5420957"/>
              <a:gd name="connsiteX20" fmla="*/ 4409196 w 7099504"/>
              <a:gd name="connsiteY20" fmla="*/ 5166515 h 5420957"/>
              <a:gd name="connsiteX21" fmla="*/ 4521177 w 7099504"/>
              <a:gd name="connsiteY21" fmla="*/ 5278496 h 5420957"/>
              <a:gd name="connsiteX22" fmla="*/ 4409196 w 7099504"/>
              <a:gd name="connsiteY22" fmla="*/ 5390477 h 5420957"/>
              <a:gd name="connsiteX23" fmla="*/ 4297215 w 7099504"/>
              <a:gd name="connsiteY23" fmla="*/ 5278496 h 5420957"/>
              <a:gd name="connsiteX24" fmla="*/ 4409196 w 7099504"/>
              <a:gd name="connsiteY24" fmla="*/ 5166515 h 5420957"/>
              <a:gd name="connsiteX25" fmla="*/ 3549753 w 7099504"/>
              <a:gd name="connsiteY25" fmla="*/ 5166515 h 5420957"/>
              <a:gd name="connsiteX26" fmla="*/ 3661734 w 7099504"/>
              <a:gd name="connsiteY26" fmla="*/ 5278496 h 5420957"/>
              <a:gd name="connsiteX27" fmla="*/ 3549753 w 7099504"/>
              <a:gd name="connsiteY27" fmla="*/ 5390477 h 5420957"/>
              <a:gd name="connsiteX28" fmla="*/ 3437772 w 7099504"/>
              <a:gd name="connsiteY28" fmla="*/ 5278496 h 5420957"/>
              <a:gd name="connsiteX29" fmla="*/ 3549753 w 7099504"/>
              <a:gd name="connsiteY29" fmla="*/ 5166515 h 5420957"/>
              <a:gd name="connsiteX30" fmla="*/ 2690310 w 7099504"/>
              <a:gd name="connsiteY30" fmla="*/ 5166515 h 5420957"/>
              <a:gd name="connsiteX31" fmla="*/ 2802291 w 7099504"/>
              <a:gd name="connsiteY31" fmla="*/ 5278496 h 5420957"/>
              <a:gd name="connsiteX32" fmla="*/ 2690310 w 7099504"/>
              <a:gd name="connsiteY32" fmla="*/ 5390477 h 5420957"/>
              <a:gd name="connsiteX33" fmla="*/ 2578329 w 7099504"/>
              <a:gd name="connsiteY33" fmla="*/ 5278496 h 5420957"/>
              <a:gd name="connsiteX34" fmla="*/ 2690310 w 7099504"/>
              <a:gd name="connsiteY34" fmla="*/ 5166515 h 5420957"/>
              <a:gd name="connsiteX35" fmla="*/ 1830867 w 7099504"/>
              <a:gd name="connsiteY35" fmla="*/ 5166515 h 5420957"/>
              <a:gd name="connsiteX36" fmla="*/ 1942848 w 7099504"/>
              <a:gd name="connsiteY36" fmla="*/ 5278496 h 5420957"/>
              <a:gd name="connsiteX37" fmla="*/ 1830867 w 7099504"/>
              <a:gd name="connsiteY37" fmla="*/ 5390477 h 5420957"/>
              <a:gd name="connsiteX38" fmla="*/ 1718886 w 7099504"/>
              <a:gd name="connsiteY38" fmla="*/ 5278496 h 5420957"/>
              <a:gd name="connsiteX39" fmla="*/ 1830867 w 7099504"/>
              <a:gd name="connsiteY39" fmla="*/ 5166515 h 5420957"/>
              <a:gd name="connsiteX40" fmla="*/ 971424 w 7099504"/>
              <a:gd name="connsiteY40" fmla="*/ 5166515 h 5420957"/>
              <a:gd name="connsiteX41" fmla="*/ 1083405 w 7099504"/>
              <a:gd name="connsiteY41" fmla="*/ 5278496 h 5420957"/>
              <a:gd name="connsiteX42" fmla="*/ 971424 w 7099504"/>
              <a:gd name="connsiteY42" fmla="*/ 5390477 h 5420957"/>
              <a:gd name="connsiteX43" fmla="*/ 859443 w 7099504"/>
              <a:gd name="connsiteY43" fmla="*/ 5278496 h 5420957"/>
              <a:gd name="connsiteX44" fmla="*/ 971424 w 7099504"/>
              <a:gd name="connsiteY44" fmla="*/ 5166515 h 5420957"/>
              <a:gd name="connsiteX45" fmla="*/ 111983 w 7099504"/>
              <a:gd name="connsiteY45" fmla="*/ 4458924 h 5420957"/>
              <a:gd name="connsiteX46" fmla="*/ 223964 w 7099504"/>
              <a:gd name="connsiteY46" fmla="*/ 4570905 h 5420957"/>
              <a:gd name="connsiteX47" fmla="*/ 111983 w 7099504"/>
              <a:gd name="connsiteY47" fmla="*/ 4682886 h 5420957"/>
              <a:gd name="connsiteX48" fmla="*/ 1 w 7099504"/>
              <a:gd name="connsiteY48" fmla="*/ 4570905 h 5420957"/>
              <a:gd name="connsiteX49" fmla="*/ 111983 w 7099504"/>
              <a:gd name="connsiteY49" fmla="*/ 4458924 h 5420957"/>
              <a:gd name="connsiteX50" fmla="*/ 6128082 w 7099504"/>
              <a:gd name="connsiteY50" fmla="*/ 4433082 h 5420957"/>
              <a:gd name="connsiteX51" fmla="*/ 6240063 w 7099504"/>
              <a:gd name="connsiteY51" fmla="*/ 4545063 h 5420957"/>
              <a:gd name="connsiteX52" fmla="*/ 6128082 w 7099504"/>
              <a:gd name="connsiteY52" fmla="*/ 4657044 h 5420957"/>
              <a:gd name="connsiteX53" fmla="*/ 6016101 w 7099504"/>
              <a:gd name="connsiteY53" fmla="*/ 4545063 h 5420957"/>
              <a:gd name="connsiteX54" fmla="*/ 6128082 w 7099504"/>
              <a:gd name="connsiteY54" fmla="*/ 4433082 h 5420957"/>
              <a:gd name="connsiteX55" fmla="*/ 6987523 w 7099504"/>
              <a:gd name="connsiteY55" fmla="*/ 4428444 h 5420957"/>
              <a:gd name="connsiteX56" fmla="*/ 7099504 w 7099504"/>
              <a:gd name="connsiteY56" fmla="*/ 4540425 h 5420957"/>
              <a:gd name="connsiteX57" fmla="*/ 6987523 w 7099504"/>
              <a:gd name="connsiteY57" fmla="*/ 4652406 h 5420957"/>
              <a:gd name="connsiteX58" fmla="*/ 6875542 w 7099504"/>
              <a:gd name="connsiteY58" fmla="*/ 4540425 h 5420957"/>
              <a:gd name="connsiteX59" fmla="*/ 6987523 w 7099504"/>
              <a:gd name="connsiteY59" fmla="*/ 4428444 h 5420957"/>
              <a:gd name="connsiteX60" fmla="*/ 5268639 w 7099504"/>
              <a:gd name="connsiteY60" fmla="*/ 4428444 h 5420957"/>
              <a:gd name="connsiteX61" fmla="*/ 5380620 w 7099504"/>
              <a:gd name="connsiteY61" fmla="*/ 4540425 h 5420957"/>
              <a:gd name="connsiteX62" fmla="*/ 5268639 w 7099504"/>
              <a:gd name="connsiteY62" fmla="*/ 4652406 h 5420957"/>
              <a:gd name="connsiteX63" fmla="*/ 5156658 w 7099504"/>
              <a:gd name="connsiteY63" fmla="*/ 4540425 h 5420957"/>
              <a:gd name="connsiteX64" fmla="*/ 5268639 w 7099504"/>
              <a:gd name="connsiteY64" fmla="*/ 4428444 h 5420957"/>
              <a:gd name="connsiteX65" fmla="*/ 4409196 w 7099504"/>
              <a:gd name="connsiteY65" fmla="*/ 4428444 h 5420957"/>
              <a:gd name="connsiteX66" fmla="*/ 4521177 w 7099504"/>
              <a:gd name="connsiteY66" fmla="*/ 4540425 h 5420957"/>
              <a:gd name="connsiteX67" fmla="*/ 4409196 w 7099504"/>
              <a:gd name="connsiteY67" fmla="*/ 4652406 h 5420957"/>
              <a:gd name="connsiteX68" fmla="*/ 4297215 w 7099504"/>
              <a:gd name="connsiteY68" fmla="*/ 4540425 h 5420957"/>
              <a:gd name="connsiteX69" fmla="*/ 4409196 w 7099504"/>
              <a:gd name="connsiteY69" fmla="*/ 4428444 h 5420957"/>
              <a:gd name="connsiteX70" fmla="*/ 3549753 w 7099504"/>
              <a:gd name="connsiteY70" fmla="*/ 4428444 h 5420957"/>
              <a:gd name="connsiteX71" fmla="*/ 3661734 w 7099504"/>
              <a:gd name="connsiteY71" fmla="*/ 4540425 h 5420957"/>
              <a:gd name="connsiteX72" fmla="*/ 3549753 w 7099504"/>
              <a:gd name="connsiteY72" fmla="*/ 4652406 h 5420957"/>
              <a:gd name="connsiteX73" fmla="*/ 3437772 w 7099504"/>
              <a:gd name="connsiteY73" fmla="*/ 4540425 h 5420957"/>
              <a:gd name="connsiteX74" fmla="*/ 3549753 w 7099504"/>
              <a:gd name="connsiteY74" fmla="*/ 4428444 h 5420957"/>
              <a:gd name="connsiteX75" fmla="*/ 2690310 w 7099504"/>
              <a:gd name="connsiteY75" fmla="*/ 4428444 h 5420957"/>
              <a:gd name="connsiteX76" fmla="*/ 2802291 w 7099504"/>
              <a:gd name="connsiteY76" fmla="*/ 4540425 h 5420957"/>
              <a:gd name="connsiteX77" fmla="*/ 2690310 w 7099504"/>
              <a:gd name="connsiteY77" fmla="*/ 4652406 h 5420957"/>
              <a:gd name="connsiteX78" fmla="*/ 2578329 w 7099504"/>
              <a:gd name="connsiteY78" fmla="*/ 4540425 h 5420957"/>
              <a:gd name="connsiteX79" fmla="*/ 2690310 w 7099504"/>
              <a:gd name="connsiteY79" fmla="*/ 4428444 h 5420957"/>
              <a:gd name="connsiteX80" fmla="*/ 1830867 w 7099504"/>
              <a:gd name="connsiteY80" fmla="*/ 4428444 h 5420957"/>
              <a:gd name="connsiteX81" fmla="*/ 1942848 w 7099504"/>
              <a:gd name="connsiteY81" fmla="*/ 4540425 h 5420957"/>
              <a:gd name="connsiteX82" fmla="*/ 1830867 w 7099504"/>
              <a:gd name="connsiteY82" fmla="*/ 4652406 h 5420957"/>
              <a:gd name="connsiteX83" fmla="*/ 1718886 w 7099504"/>
              <a:gd name="connsiteY83" fmla="*/ 4540425 h 5420957"/>
              <a:gd name="connsiteX84" fmla="*/ 1830867 w 7099504"/>
              <a:gd name="connsiteY84" fmla="*/ 4428444 h 5420957"/>
              <a:gd name="connsiteX85" fmla="*/ 971424 w 7099504"/>
              <a:gd name="connsiteY85" fmla="*/ 4428444 h 5420957"/>
              <a:gd name="connsiteX86" fmla="*/ 1083405 w 7099504"/>
              <a:gd name="connsiteY86" fmla="*/ 4540425 h 5420957"/>
              <a:gd name="connsiteX87" fmla="*/ 971424 w 7099504"/>
              <a:gd name="connsiteY87" fmla="*/ 4652406 h 5420957"/>
              <a:gd name="connsiteX88" fmla="*/ 859443 w 7099504"/>
              <a:gd name="connsiteY88" fmla="*/ 4540425 h 5420957"/>
              <a:gd name="connsiteX89" fmla="*/ 971424 w 7099504"/>
              <a:gd name="connsiteY89" fmla="*/ 4428444 h 5420957"/>
              <a:gd name="connsiteX90" fmla="*/ 111983 w 7099504"/>
              <a:gd name="connsiteY90" fmla="*/ 3720850 h 5420957"/>
              <a:gd name="connsiteX91" fmla="*/ 223964 w 7099504"/>
              <a:gd name="connsiteY91" fmla="*/ 3832831 h 5420957"/>
              <a:gd name="connsiteX92" fmla="*/ 111983 w 7099504"/>
              <a:gd name="connsiteY92" fmla="*/ 3944812 h 5420957"/>
              <a:gd name="connsiteX93" fmla="*/ 1 w 7099504"/>
              <a:gd name="connsiteY93" fmla="*/ 3832831 h 5420957"/>
              <a:gd name="connsiteX94" fmla="*/ 111983 w 7099504"/>
              <a:gd name="connsiteY94" fmla="*/ 3720850 h 5420957"/>
              <a:gd name="connsiteX95" fmla="*/ 6128082 w 7099504"/>
              <a:gd name="connsiteY95" fmla="*/ 3695008 h 5420957"/>
              <a:gd name="connsiteX96" fmla="*/ 6240063 w 7099504"/>
              <a:gd name="connsiteY96" fmla="*/ 3806989 h 5420957"/>
              <a:gd name="connsiteX97" fmla="*/ 6128082 w 7099504"/>
              <a:gd name="connsiteY97" fmla="*/ 3918970 h 5420957"/>
              <a:gd name="connsiteX98" fmla="*/ 6016101 w 7099504"/>
              <a:gd name="connsiteY98" fmla="*/ 3806989 h 5420957"/>
              <a:gd name="connsiteX99" fmla="*/ 6128082 w 7099504"/>
              <a:gd name="connsiteY99" fmla="*/ 3695008 h 5420957"/>
              <a:gd name="connsiteX100" fmla="*/ 6987523 w 7099504"/>
              <a:gd name="connsiteY100" fmla="*/ 3690370 h 5420957"/>
              <a:gd name="connsiteX101" fmla="*/ 7099504 w 7099504"/>
              <a:gd name="connsiteY101" fmla="*/ 3802351 h 5420957"/>
              <a:gd name="connsiteX102" fmla="*/ 6987523 w 7099504"/>
              <a:gd name="connsiteY102" fmla="*/ 3914332 h 5420957"/>
              <a:gd name="connsiteX103" fmla="*/ 6875542 w 7099504"/>
              <a:gd name="connsiteY103" fmla="*/ 3802351 h 5420957"/>
              <a:gd name="connsiteX104" fmla="*/ 6987523 w 7099504"/>
              <a:gd name="connsiteY104" fmla="*/ 3690370 h 5420957"/>
              <a:gd name="connsiteX105" fmla="*/ 5268639 w 7099504"/>
              <a:gd name="connsiteY105" fmla="*/ 3690370 h 5420957"/>
              <a:gd name="connsiteX106" fmla="*/ 5380620 w 7099504"/>
              <a:gd name="connsiteY106" fmla="*/ 3802351 h 5420957"/>
              <a:gd name="connsiteX107" fmla="*/ 5268639 w 7099504"/>
              <a:gd name="connsiteY107" fmla="*/ 3914332 h 5420957"/>
              <a:gd name="connsiteX108" fmla="*/ 5156658 w 7099504"/>
              <a:gd name="connsiteY108" fmla="*/ 3802351 h 5420957"/>
              <a:gd name="connsiteX109" fmla="*/ 5268639 w 7099504"/>
              <a:gd name="connsiteY109" fmla="*/ 3690370 h 5420957"/>
              <a:gd name="connsiteX110" fmla="*/ 4409196 w 7099504"/>
              <a:gd name="connsiteY110" fmla="*/ 3690370 h 5420957"/>
              <a:gd name="connsiteX111" fmla="*/ 4521177 w 7099504"/>
              <a:gd name="connsiteY111" fmla="*/ 3802351 h 5420957"/>
              <a:gd name="connsiteX112" fmla="*/ 4409196 w 7099504"/>
              <a:gd name="connsiteY112" fmla="*/ 3914332 h 5420957"/>
              <a:gd name="connsiteX113" fmla="*/ 4297215 w 7099504"/>
              <a:gd name="connsiteY113" fmla="*/ 3802351 h 5420957"/>
              <a:gd name="connsiteX114" fmla="*/ 4409196 w 7099504"/>
              <a:gd name="connsiteY114" fmla="*/ 3690370 h 5420957"/>
              <a:gd name="connsiteX115" fmla="*/ 3549753 w 7099504"/>
              <a:gd name="connsiteY115" fmla="*/ 3690370 h 5420957"/>
              <a:gd name="connsiteX116" fmla="*/ 3661734 w 7099504"/>
              <a:gd name="connsiteY116" fmla="*/ 3802351 h 5420957"/>
              <a:gd name="connsiteX117" fmla="*/ 3549753 w 7099504"/>
              <a:gd name="connsiteY117" fmla="*/ 3914332 h 5420957"/>
              <a:gd name="connsiteX118" fmla="*/ 3437772 w 7099504"/>
              <a:gd name="connsiteY118" fmla="*/ 3802351 h 5420957"/>
              <a:gd name="connsiteX119" fmla="*/ 3549753 w 7099504"/>
              <a:gd name="connsiteY119" fmla="*/ 3690370 h 5420957"/>
              <a:gd name="connsiteX120" fmla="*/ 2690310 w 7099504"/>
              <a:gd name="connsiteY120" fmla="*/ 3690370 h 5420957"/>
              <a:gd name="connsiteX121" fmla="*/ 2802291 w 7099504"/>
              <a:gd name="connsiteY121" fmla="*/ 3802351 h 5420957"/>
              <a:gd name="connsiteX122" fmla="*/ 2690310 w 7099504"/>
              <a:gd name="connsiteY122" fmla="*/ 3914332 h 5420957"/>
              <a:gd name="connsiteX123" fmla="*/ 2578329 w 7099504"/>
              <a:gd name="connsiteY123" fmla="*/ 3802351 h 5420957"/>
              <a:gd name="connsiteX124" fmla="*/ 2690310 w 7099504"/>
              <a:gd name="connsiteY124" fmla="*/ 3690370 h 5420957"/>
              <a:gd name="connsiteX125" fmla="*/ 1830867 w 7099504"/>
              <a:gd name="connsiteY125" fmla="*/ 3690370 h 5420957"/>
              <a:gd name="connsiteX126" fmla="*/ 1942848 w 7099504"/>
              <a:gd name="connsiteY126" fmla="*/ 3802351 h 5420957"/>
              <a:gd name="connsiteX127" fmla="*/ 1830867 w 7099504"/>
              <a:gd name="connsiteY127" fmla="*/ 3914332 h 5420957"/>
              <a:gd name="connsiteX128" fmla="*/ 1718886 w 7099504"/>
              <a:gd name="connsiteY128" fmla="*/ 3802351 h 5420957"/>
              <a:gd name="connsiteX129" fmla="*/ 1830867 w 7099504"/>
              <a:gd name="connsiteY129" fmla="*/ 3690370 h 5420957"/>
              <a:gd name="connsiteX130" fmla="*/ 971424 w 7099504"/>
              <a:gd name="connsiteY130" fmla="*/ 3690370 h 5420957"/>
              <a:gd name="connsiteX131" fmla="*/ 1083405 w 7099504"/>
              <a:gd name="connsiteY131" fmla="*/ 3802351 h 5420957"/>
              <a:gd name="connsiteX132" fmla="*/ 971424 w 7099504"/>
              <a:gd name="connsiteY132" fmla="*/ 3914332 h 5420957"/>
              <a:gd name="connsiteX133" fmla="*/ 859443 w 7099504"/>
              <a:gd name="connsiteY133" fmla="*/ 3802351 h 5420957"/>
              <a:gd name="connsiteX134" fmla="*/ 971424 w 7099504"/>
              <a:gd name="connsiteY134" fmla="*/ 3690370 h 5420957"/>
              <a:gd name="connsiteX135" fmla="*/ 111983 w 7099504"/>
              <a:gd name="connsiteY135" fmla="*/ 2982776 h 5420957"/>
              <a:gd name="connsiteX136" fmla="*/ 223964 w 7099504"/>
              <a:gd name="connsiteY136" fmla="*/ 3094757 h 5420957"/>
              <a:gd name="connsiteX137" fmla="*/ 111983 w 7099504"/>
              <a:gd name="connsiteY137" fmla="*/ 3206738 h 5420957"/>
              <a:gd name="connsiteX138" fmla="*/ 1 w 7099504"/>
              <a:gd name="connsiteY138" fmla="*/ 3094757 h 5420957"/>
              <a:gd name="connsiteX139" fmla="*/ 111983 w 7099504"/>
              <a:gd name="connsiteY139" fmla="*/ 2982776 h 5420957"/>
              <a:gd name="connsiteX140" fmla="*/ 6128082 w 7099504"/>
              <a:gd name="connsiteY140" fmla="*/ 2956934 h 5420957"/>
              <a:gd name="connsiteX141" fmla="*/ 6240063 w 7099504"/>
              <a:gd name="connsiteY141" fmla="*/ 3068915 h 5420957"/>
              <a:gd name="connsiteX142" fmla="*/ 6128082 w 7099504"/>
              <a:gd name="connsiteY142" fmla="*/ 3180896 h 5420957"/>
              <a:gd name="connsiteX143" fmla="*/ 6016101 w 7099504"/>
              <a:gd name="connsiteY143" fmla="*/ 3068915 h 5420957"/>
              <a:gd name="connsiteX144" fmla="*/ 6128082 w 7099504"/>
              <a:gd name="connsiteY144" fmla="*/ 2956934 h 5420957"/>
              <a:gd name="connsiteX145" fmla="*/ 6987523 w 7099504"/>
              <a:gd name="connsiteY145" fmla="*/ 2952296 h 5420957"/>
              <a:gd name="connsiteX146" fmla="*/ 7099504 w 7099504"/>
              <a:gd name="connsiteY146" fmla="*/ 3064277 h 5420957"/>
              <a:gd name="connsiteX147" fmla="*/ 6987523 w 7099504"/>
              <a:gd name="connsiteY147" fmla="*/ 3176258 h 5420957"/>
              <a:gd name="connsiteX148" fmla="*/ 6875542 w 7099504"/>
              <a:gd name="connsiteY148" fmla="*/ 3064277 h 5420957"/>
              <a:gd name="connsiteX149" fmla="*/ 6987523 w 7099504"/>
              <a:gd name="connsiteY149" fmla="*/ 2952296 h 5420957"/>
              <a:gd name="connsiteX150" fmla="*/ 5268639 w 7099504"/>
              <a:gd name="connsiteY150" fmla="*/ 2952296 h 5420957"/>
              <a:gd name="connsiteX151" fmla="*/ 5380620 w 7099504"/>
              <a:gd name="connsiteY151" fmla="*/ 3064277 h 5420957"/>
              <a:gd name="connsiteX152" fmla="*/ 5268639 w 7099504"/>
              <a:gd name="connsiteY152" fmla="*/ 3176258 h 5420957"/>
              <a:gd name="connsiteX153" fmla="*/ 5156658 w 7099504"/>
              <a:gd name="connsiteY153" fmla="*/ 3064277 h 5420957"/>
              <a:gd name="connsiteX154" fmla="*/ 5268639 w 7099504"/>
              <a:gd name="connsiteY154" fmla="*/ 2952296 h 5420957"/>
              <a:gd name="connsiteX155" fmla="*/ 4409196 w 7099504"/>
              <a:gd name="connsiteY155" fmla="*/ 2952296 h 5420957"/>
              <a:gd name="connsiteX156" fmla="*/ 4521177 w 7099504"/>
              <a:gd name="connsiteY156" fmla="*/ 3064277 h 5420957"/>
              <a:gd name="connsiteX157" fmla="*/ 4409196 w 7099504"/>
              <a:gd name="connsiteY157" fmla="*/ 3176258 h 5420957"/>
              <a:gd name="connsiteX158" fmla="*/ 4297215 w 7099504"/>
              <a:gd name="connsiteY158" fmla="*/ 3064277 h 5420957"/>
              <a:gd name="connsiteX159" fmla="*/ 4409196 w 7099504"/>
              <a:gd name="connsiteY159" fmla="*/ 2952296 h 5420957"/>
              <a:gd name="connsiteX160" fmla="*/ 3549753 w 7099504"/>
              <a:gd name="connsiteY160" fmla="*/ 2952296 h 5420957"/>
              <a:gd name="connsiteX161" fmla="*/ 3661734 w 7099504"/>
              <a:gd name="connsiteY161" fmla="*/ 3064277 h 5420957"/>
              <a:gd name="connsiteX162" fmla="*/ 3549753 w 7099504"/>
              <a:gd name="connsiteY162" fmla="*/ 3176258 h 5420957"/>
              <a:gd name="connsiteX163" fmla="*/ 3437772 w 7099504"/>
              <a:gd name="connsiteY163" fmla="*/ 3064277 h 5420957"/>
              <a:gd name="connsiteX164" fmla="*/ 3549753 w 7099504"/>
              <a:gd name="connsiteY164" fmla="*/ 2952296 h 5420957"/>
              <a:gd name="connsiteX165" fmla="*/ 2690310 w 7099504"/>
              <a:gd name="connsiteY165" fmla="*/ 2952296 h 5420957"/>
              <a:gd name="connsiteX166" fmla="*/ 2802291 w 7099504"/>
              <a:gd name="connsiteY166" fmla="*/ 3064277 h 5420957"/>
              <a:gd name="connsiteX167" fmla="*/ 2690310 w 7099504"/>
              <a:gd name="connsiteY167" fmla="*/ 3176258 h 5420957"/>
              <a:gd name="connsiteX168" fmla="*/ 2578329 w 7099504"/>
              <a:gd name="connsiteY168" fmla="*/ 3064277 h 5420957"/>
              <a:gd name="connsiteX169" fmla="*/ 2690310 w 7099504"/>
              <a:gd name="connsiteY169" fmla="*/ 2952296 h 5420957"/>
              <a:gd name="connsiteX170" fmla="*/ 1830867 w 7099504"/>
              <a:gd name="connsiteY170" fmla="*/ 2952296 h 5420957"/>
              <a:gd name="connsiteX171" fmla="*/ 1942848 w 7099504"/>
              <a:gd name="connsiteY171" fmla="*/ 3064277 h 5420957"/>
              <a:gd name="connsiteX172" fmla="*/ 1830867 w 7099504"/>
              <a:gd name="connsiteY172" fmla="*/ 3176258 h 5420957"/>
              <a:gd name="connsiteX173" fmla="*/ 1718886 w 7099504"/>
              <a:gd name="connsiteY173" fmla="*/ 3064277 h 5420957"/>
              <a:gd name="connsiteX174" fmla="*/ 1830867 w 7099504"/>
              <a:gd name="connsiteY174" fmla="*/ 2952296 h 5420957"/>
              <a:gd name="connsiteX175" fmla="*/ 971424 w 7099504"/>
              <a:gd name="connsiteY175" fmla="*/ 2952296 h 5420957"/>
              <a:gd name="connsiteX176" fmla="*/ 1083405 w 7099504"/>
              <a:gd name="connsiteY176" fmla="*/ 3064277 h 5420957"/>
              <a:gd name="connsiteX177" fmla="*/ 971424 w 7099504"/>
              <a:gd name="connsiteY177" fmla="*/ 3176258 h 5420957"/>
              <a:gd name="connsiteX178" fmla="*/ 859443 w 7099504"/>
              <a:gd name="connsiteY178" fmla="*/ 3064277 h 5420957"/>
              <a:gd name="connsiteX179" fmla="*/ 971424 w 7099504"/>
              <a:gd name="connsiteY179" fmla="*/ 2952296 h 5420957"/>
              <a:gd name="connsiteX180" fmla="*/ 111983 w 7099504"/>
              <a:gd name="connsiteY180" fmla="*/ 2244702 h 5420957"/>
              <a:gd name="connsiteX181" fmla="*/ 223964 w 7099504"/>
              <a:gd name="connsiteY181" fmla="*/ 2356683 h 5420957"/>
              <a:gd name="connsiteX182" fmla="*/ 111983 w 7099504"/>
              <a:gd name="connsiteY182" fmla="*/ 2468664 h 5420957"/>
              <a:gd name="connsiteX183" fmla="*/ 1 w 7099504"/>
              <a:gd name="connsiteY183" fmla="*/ 2356683 h 5420957"/>
              <a:gd name="connsiteX184" fmla="*/ 111983 w 7099504"/>
              <a:gd name="connsiteY184" fmla="*/ 2244702 h 5420957"/>
              <a:gd name="connsiteX185" fmla="*/ 6128082 w 7099504"/>
              <a:gd name="connsiteY185" fmla="*/ 2218860 h 5420957"/>
              <a:gd name="connsiteX186" fmla="*/ 6240063 w 7099504"/>
              <a:gd name="connsiteY186" fmla="*/ 2330841 h 5420957"/>
              <a:gd name="connsiteX187" fmla="*/ 6128082 w 7099504"/>
              <a:gd name="connsiteY187" fmla="*/ 2442822 h 5420957"/>
              <a:gd name="connsiteX188" fmla="*/ 6016101 w 7099504"/>
              <a:gd name="connsiteY188" fmla="*/ 2330841 h 5420957"/>
              <a:gd name="connsiteX189" fmla="*/ 6128082 w 7099504"/>
              <a:gd name="connsiteY189" fmla="*/ 2218860 h 5420957"/>
              <a:gd name="connsiteX190" fmla="*/ 6987523 w 7099504"/>
              <a:gd name="connsiteY190" fmla="*/ 2214222 h 5420957"/>
              <a:gd name="connsiteX191" fmla="*/ 7099504 w 7099504"/>
              <a:gd name="connsiteY191" fmla="*/ 2326203 h 5420957"/>
              <a:gd name="connsiteX192" fmla="*/ 6987523 w 7099504"/>
              <a:gd name="connsiteY192" fmla="*/ 2438184 h 5420957"/>
              <a:gd name="connsiteX193" fmla="*/ 6875542 w 7099504"/>
              <a:gd name="connsiteY193" fmla="*/ 2326203 h 5420957"/>
              <a:gd name="connsiteX194" fmla="*/ 6987523 w 7099504"/>
              <a:gd name="connsiteY194" fmla="*/ 2214222 h 5420957"/>
              <a:gd name="connsiteX195" fmla="*/ 5268639 w 7099504"/>
              <a:gd name="connsiteY195" fmla="*/ 2214222 h 5420957"/>
              <a:gd name="connsiteX196" fmla="*/ 5380620 w 7099504"/>
              <a:gd name="connsiteY196" fmla="*/ 2326203 h 5420957"/>
              <a:gd name="connsiteX197" fmla="*/ 5268639 w 7099504"/>
              <a:gd name="connsiteY197" fmla="*/ 2438184 h 5420957"/>
              <a:gd name="connsiteX198" fmla="*/ 5156658 w 7099504"/>
              <a:gd name="connsiteY198" fmla="*/ 2326203 h 5420957"/>
              <a:gd name="connsiteX199" fmla="*/ 5268639 w 7099504"/>
              <a:gd name="connsiteY199" fmla="*/ 2214222 h 5420957"/>
              <a:gd name="connsiteX200" fmla="*/ 4409196 w 7099504"/>
              <a:gd name="connsiteY200" fmla="*/ 2214222 h 5420957"/>
              <a:gd name="connsiteX201" fmla="*/ 4521177 w 7099504"/>
              <a:gd name="connsiteY201" fmla="*/ 2326203 h 5420957"/>
              <a:gd name="connsiteX202" fmla="*/ 4409196 w 7099504"/>
              <a:gd name="connsiteY202" fmla="*/ 2438184 h 5420957"/>
              <a:gd name="connsiteX203" fmla="*/ 4297215 w 7099504"/>
              <a:gd name="connsiteY203" fmla="*/ 2326203 h 5420957"/>
              <a:gd name="connsiteX204" fmla="*/ 4409196 w 7099504"/>
              <a:gd name="connsiteY204" fmla="*/ 2214222 h 5420957"/>
              <a:gd name="connsiteX205" fmla="*/ 3549753 w 7099504"/>
              <a:gd name="connsiteY205" fmla="*/ 2214222 h 5420957"/>
              <a:gd name="connsiteX206" fmla="*/ 3661734 w 7099504"/>
              <a:gd name="connsiteY206" fmla="*/ 2326203 h 5420957"/>
              <a:gd name="connsiteX207" fmla="*/ 3549753 w 7099504"/>
              <a:gd name="connsiteY207" fmla="*/ 2438184 h 5420957"/>
              <a:gd name="connsiteX208" fmla="*/ 3437772 w 7099504"/>
              <a:gd name="connsiteY208" fmla="*/ 2326203 h 5420957"/>
              <a:gd name="connsiteX209" fmla="*/ 3549753 w 7099504"/>
              <a:gd name="connsiteY209" fmla="*/ 2214222 h 5420957"/>
              <a:gd name="connsiteX210" fmla="*/ 2690310 w 7099504"/>
              <a:gd name="connsiteY210" fmla="*/ 2214222 h 5420957"/>
              <a:gd name="connsiteX211" fmla="*/ 2802291 w 7099504"/>
              <a:gd name="connsiteY211" fmla="*/ 2326203 h 5420957"/>
              <a:gd name="connsiteX212" fmla="*/ 2690310 w 7099504"/>
              <a:gd name="connsiteY212" fmla="*/ 2438184 h 5420957"/>
              <a:gd name="connsiteX213" fmla="*/ 2578329 w 7099504"/>
              <a:gd name="connsiteY213" fmla="*/ 2326203 h 5420957"/>
              <a:gd name="connsiteX214" fmla="*/ 2690310 w 7099504"/>
              <a:gd name="connsiteY214" fmla="*/ 2214222 h 5420957"/>
              <a:gd name="connsiteX215" fmla="*/ 1830867 w 7099504"/>
              <a:gd name="connsiteY215" fmla="*/ 2214222 h 5420957"/>
              <a:gd name="connsiteX216" fmla="*/ 1942848 w 7099504"/>
              <a:gd name="connsiteY216" fmla="*/ 2326203 h 5420957"/>
              <a:gd name="connsiteX217" fmla="*/ 1830867 w 7099504"/>
              <a:gd name="connsiteY217" fmla="*/ 2438184 h 5420957"/>
              <a:gd name="connsiteX218" fmla="*/ 1718886 w 7099504"/>
              <a:gd name="connsiteY218" fmla="*/ 2326203 h 5420957"/>
              <a:gd name="connsiteX219" fmla="*/ 1830867 w 7099504"/>
              <a:gd name="connsiteY219" fmla="*/ 2214222 h 5420957"/>
              <a:gd name="connsiteX220" fmla="*/ 971424 w 7099504"/>
              <a:gd name="connsiteY220" fmla="*/ 2214222 h 5420957"/>
              <a:gd name="connsiteX221" fmla="*/ 1083405 w 7099504"/>
              <a:gd name="connsiteY221" fmla="*/ 2326203 h 5420957"/>
              <a:gd name="connsiteX222" fmla="*/ 971424 w 7099504"/>
              <a:gd name="connsiteY222" fmla="*/ 2438184 h 5420957"/>
              <a:gd name="connsiteX223" fmla="*/ 859443 w 7099504"/>
              <a:gd name="connsiteY223" fmla="*/ 2326203 h 5420957"/>
              <a:gd name="connsiteX224" fmla="*/ 971424 w 7099504"/>
              <a:gd name="connsiteY224" fmla="*/ 2214222 h 5420957"/>
              <a:gd name="connsiteX225" fmla="*/ 111982 w 7099504"/>
              <a:gd name="connsiteY225" fmla="*/ 1506628 h 5420957"/>
              <a:gd name="connsiteX226" fmla="*/ 223963 w 7099504"/>
              <a:gd name="connsiteY226" fmla="*/ 1618609 h 5420957"/>
              <a:gd name="connsiteX227" fmla="*/ 111982 w 7099504"/>
              <a:gd name="connsiteY227" fmla="*/ 1730590 h 5420957"/>
              <a:gd name="connsiteX228" fmla="*/ 0 w 7099504"/>
              <a:gd name="connsiteY228" fmla="*/ 1618609 h 5420957"/>
              <a:gd name="connsiteX229" fmla="*/ 111982 w 7099504"/>
              <a:gd name="connsiteY229" fmla="*/ 1506628 h 5420957"/>
              <a:gd name="connsiteX230" fmla="*/ 6128082 w 7099504"/>
              <a:gd name="connsiteY230" fmla="*/ 1480786 h 5420957"/>
              <a:gd name="connsiteX231" fmla="*/ 6240063 w 7099504"/>
              <a:gd name="connsiteY231" fmla="*/ 1592767 h 5420957"/>
              <a:gd name="connsiteX232" fmla="*/ 6128082 w 7099504"/>
              <a:gd name="connsiteY232" fmla="*/ 1704748 h 5420957"/>
              <a:gd name="connsiteX233" fmla="*/ 6016101 w 7099504"/>
              <a:gd name="connsiteY233" fmla="*/ 1592767 h 5420957"/>
              <a:gd name="connsiteX234" fmla="*/ 6128082 w 7099504"/>
              <a:gd name="connsiteY234" fmla="*/ 1480786 h 5420957"/>
              <a:gd name="connsiteX235" fmla="*/ 6987523 w 7099504"/>
              <a:gd name="connsiteY235" fmla="*/ 1476148 h 5420957"/>
              <a:gd name="connsiteX236" fmla="*/ 7099504 w 7099504"/>
              <a:gd name="connsiteY236" fmla="*/ 1588129 h 5420957"/>
              <a:gd name="connsiteX237" fmla="*/ 6987523 w 7099504"/>
              <a:gd name="connsiteY237" fmla="*/ 1700110 h 5420957"/>
              <a:gd name="connsiteX238" fmla="*/ 6875542 w 7099504"/>
              <a:gd name="connsiteY238" fmla="*/ 1588129 h 5420957"/>
              <a:gd name="connsiteX239" fmla="*/ 6987523 w 7099504"/>
              <a:gd name="connsiteY239" fmla="*/ 1476148 h 5420957"/>
              <a:gd name="connsiteX240" fmla="*/ 5268639 w 7099504"/>
              <a:gd name="connsiteY240" fmla="*/ 1476148 h 5420957"/>
              <a:gd name="connsiteX241" fmla="*/ 5380620 w 7099504"/>
              <a:gd name="connsiteY241" fmla="*/ 1588129 h 5420957"/>
              <a:gd name="connsiteX242" fmla="*/ 5268639 w 7099504"/>
              <a:gd name="connsiteY242" fmla="*/ 1700110 h 5420957"/>
              <a:gd name="connsiteX243" fmla="*/ 5156658 w 7099504"/>
              <a:gd name="connsiteY243" fmla="*/ 1588129 h 5420957"/>
              <a:gd name="connsiteX244" fmla="*/ 5268639 w 7099504"/>
              <a:gd name="connsiteY244" fmla="*/ 1476148 h 5420957"/>
              <a:gd name="connsiteX245" fmla="*/ 4409196 w 7099504"/>
              <a:gd name="connsiteY245" fmla="*/ 1476148 h 5420957"/>
              <a:gd name="connsiteX246" fmla="*/ 4521177 w 7099504"/>
              <a:gd name="connsiteY246" fmla="*/ 1588129 h 5420957"/>
              <a:gd name="connsiteX247" fmla="*/ 4409196 w 7099504"/>
              <a:gd name="connsiteY247" fmla="*/ 1700110 h 5420957"/>
              <a:gd name="connsiteX248" fmla="*/ 4297215 w 7099504"/>
              <a:gd name="connsiteY248" fmla="*/ 1588129 h 5420957"/>
              <a:gd name="connsiteX249" fmla="*/ 4409196 w 7099504"/>
              <a:gd name="connsiteY249" fmla="*/ 1476148 h 5420957"/>
              <a:gd name="connsiteX250" fmla="*/ 3549753 w 7099504"/>
              <a:gd name="connsiteY250" fmla="*/ 1476148 h 5420957"/>
              <a:gd name="connsiteX251" fmla="*/ 3661734 w 7099504"/>
              <a:gd name="connsiteY251" fmla="*/ 1588129 h 5420957"/>
              <a:gd name="connsiteX252" fmla="*/ 3549753 w 7099504"/>
              <a:gd name="connsiteY252" fmla="*/ 1700110 h 5420957"/>
              <a:gd name="connsiteX253" fmla="*/ 3437772 w 7099504"/>
              <a:gd name="connsiteY253" fmla="*/ 1588129 h 5420957"/>
              <a:gd name="connsiteX254" fmla="*/ 3549753 w 7099504"/>
              <a:gd name="connsiteY254" fmla="*/ 1476148 h 5420957"/>
              <a:gd name="connsiteX255" fmla="*/ 2690310 w 7099504"/>
              <a:gd name="connsiteY255" fmla="*/ 1476148 h 5420957"/>
              <a:gd name="connsiteX256" fmla="*/ 2802291 w 7099504"/>
              <a:gd name="connsiteY256" fmla="*/ 1588129 h 5420957"/>
              <a:gd name="connsiteX257" fmla="*/ 2690310 w 7099504"/>
              <a:gd name="connsiteY257" fmla="*/ 1700110 h 5420957"/>
              <a:gd name="connsiteX258" fmla="*/ 2578329 w 7099504"/>
              <a:gd name="connsiteY258" fmla="*/ 1588129 h 5420957"/>
              <a:gd name="connsiteX259" fmla="*/ 2690310 w 7099504"/>
              <a:gd name="connsiteY259" fmla="*/ 1476148 h 5420957"/>
              <a:gd name="connsiteX260" fmla="*/ 1830867 w 7099504"/>
              <a:gd name="connsiteY260" fmla="*/ 1476148 h 5420957"/>
              <a:gd name="connsiteX261" fmla="*/ 1942848 w 7099504"/>
              <a:gd name="connsiteY261" fmla="*/ 1588129 h 5420957"/>
              <a:gd name="connsiteX262" fmla="*/ 1830867 w 7099504"/>
              <a:gd name="connsiteY262" fmla="*/ 1700110 h 5420957"/>
              <a:gd name="connsiteX263" fmla="*/ 1718886 w 7099504"/>
              <a:gd name="connsiteY263" fmla="*/ 1588129 h 5420957"/>
              <a:gd name="connsiteX264" fmla="*/ 1830867 w 7099504"/>
              <a:gd name="connsiteY264" fmla="*/ 1476148 h 5420957"/>
              <a:gd name="connsiteX265" fmla="*/ 971424 w 7099504"/>
              <a:gd name="connsiteY265" fmla="*/ 1476148 h 5420957"/>
              <a:gd name="connsiteX266" fmla="*/ 1083405 w 7099504"/>
              <a:gd name="connsiteY266" fmla="*/ 1588129 h 5420957"/>
              <a:gd name="connsiteX267" fmla="*/ 971424 w 7099504"/>
              <a:gd name="connsiteY267" fmla="*/ 1700110 h 5420957"/>
              <a:gd name="connsiteX268" fmla="*/ 859443 w 7099504"/>
              <a:gd name="connsiteY268" fmla="*/ 1588129 h 5420957"/>
              <a:gd name="connsiteX269" fmla="*/ 971424 w 7099504"/>
              <a:gd name="connsiteY269" fmla="*/ 1476148 h 5420957"/>
              <a:gd name="connsiteX270" fmla="*/ 111982 w 7099504"/>
              <a:gd name="connsiteY270" fmla="*/ 768554 h 5420957"/>
              <a:gd name="connsiteX271" fmla="*/ 223963 w 7099504"/>
              <a:gd name="connsiteY271" fmla="*/ 880535 h 5420957"/>
              <a:gd name="connsiteX272" fmla="*/ 111982 w 7099504"/>
              <a:gd name="connsiteY272" fmla="*/ 992516 h 5420957"/>
              <a:gd name="connsiteX273" fmla="*/ 0 w 7099504"/>
              <a:gd name="connsiteY273" fmla="*/ 880535 h 5420957"/>
              <a:gd name="connsiteX274" fmla="*/ 111982 w 7099504"/>
              <a:gd name="connsiteY274" fmla="*/ 768554 h 5420957"/>
              <a:gd name="connsiteX275" fmla="*/ 6128082 w 7099504"/>
              <a:gd name="connsiteY275" fmla="*/ 742712 h 5420957"/>
              <a:gd name="connsiteX276" fmla="*/ 6240063 w 7099504"/>
              <a:gd name="connsiteY276" fmla="*/ 854693 h 5420957"/>
              <a:gd name="connsiteX277" fmla="*/ 6128082 w 7099504"/>
              <a:gd name="connsiteY277" fmla="*/ 966674 h 5420957"/>
              <a:gd name="connsiteX278" fmla="*/ 6016101 w 7099504"/>
              <a:gd name="connsiteY278" fmla="*/ 854693 h 5420957"/>
              <a:gd name="connsiteX279" fmla="*/ 6128082 w 7099504"/>
              <a:gd name="connsiteY279" fmla="*/ 742712 h 5420957"/>
              <a:gd name="connsiteX280" fmla="*/ 6987523 w 7099504"/>
              <a:gd name="connsiteY280" fmla="*/ 738074 h 5420957"/>
              <a:gd name="connsiteX281" fmla="*/ 7099504 w 7099504"/>
              <a:gd name="connsiteY281" fmla="*/ 850055 h 5420957"/>
              <a:gd name="connsiteX282" fmla="*/ 6987523 w 7099504"/>
              <a:gd name="connsiteY282" fmla="*/ 962036 h 5420957"/>
              <a:gd name="connsiteX283" fmla="*/ 6875542 w 7099504"/>
              <a:gd name="connsiteY283" fmla="*/ 850055 h 5420957"/>
              <a:gd name="connsiteX284" fmla="*/ 6987523 w 7099504"/>
              <a:gd name="connsiteY284" fmla="*/ 738074 h 5420957"/>
              <a:gd name="connsiteX285" fmla="*/ 5268639 w 7099504"/>
              <a:gd name="connsiteY285" fmla="*/ 738074 h 5420957"/>
              <a:gd name="connsiteX286" fmla="*/ 5380620 w 7099504"/>
              <a:gd name="connsiteY286" fmla="*/ 850055 h 5420957"/>
              <a:gd name="connsiteX287" fmla="*/ 5268639 w 7099504"/>
              <a:gd name="connsiteY287" fmla="*/ 962036 h 5420957"/>
              <a:gd name="connsiteX288" fmla="*/ 5156658 w 7099504"/>
              <a:gd name="connsiteY288" fmla="*/ 850055 h 5420957"/>
              <a:gd name="connsiteX289" fmla="*/ 5268639 w 7099504"/>
              <a:gd name="connsiteY289" fmla="*/ 738074 h 5420957"/>
              <a:gd name="connsiteX290" fmla="*/ 4409196 w 7099504"/>
              <a:gd name="connsiteY290" fmla="*/ 738074 h 5420957"/>
              <a:gd name="connsiteX291" fmla="*/ 4521177 w 7099504"/>
              <a:gd name="connsiteY291" fmla="*/ 850055 h 5420957"/>
              <a:gd name="connsiteX292" fmla="*/ 4409196 w 7099504"/>
              <a:gd name="connsiteY292" fmla="*/ 962036 h 5420957"/>
              <a:gd name="connsiteX293" fmla="*/ 4297215 w 7099504"/>
              <a:gd name="connsiteY293" fmla="*/ 850055 h 5420957"/>
              <a:gd name="connsiteX294" fmla="*/ 4409196 w 7099504"/>
              <a:gd name="connsiteY294" fmla="*/ 738074 h 5420957"/>
              <a:gd name="connsiteX295" fmla="*/ 3549753 w 7099504"/>
              <a:gd name="connsiteY295" fmla="*/ 738074 h 5420957"/>
              <a:gd name="connsiteX296" fmla="*/ 3661734 w 7099504"/>
              <a:gd name="connsiteY296" fmla="*/ 850055 h 5420957"/>
              <a:gd name="connsiteX297" fmla="*/ 3549753 w 7099504"/>
              <a:gd name="connsiteY297" fmla="*/ 962036 h 5420957"/>
              <a:gd name="connsiteX298" fmla="*/ 3437772 w 7099504"/>
              <a:gd name="connsiteY298" fmla="*/ 850055 h 5420957"/>
              <a:gd name="connsiteX299" fmla="*/ 3549753 w 7099504"/>
              <a:gd name="connsiteY299" fmla="*/ 738074 h 5420957"/>
              <a:gd name="connsiteX300" fmla="*/ 2690310 w 7099504"/>
              <a:gd name="connsiteY300" fmla="*/ 738074 h 5420957"/>
              <a:gd name="connsiteX301" fmla="*/ 2802291 w 7099504"/>
              <a:gd name="connsiteY301" fmla="*/ 850055 h 5420957"/>
              <a:gd name="connsiteX302" fmla="*/ 2690310 w 7099504"/>
              <a:gd name="connsiteY302" fmla="*/ 962036 h 5420957"/>
              <a:gd name="connsiteX303" fmla="*/ 2578329 w 7099504"/>
              <a:gd name="connsiteY303" fmla="*/ 850055 h 5420957"/>
              <a:gd name="connsiteX304" fmla="*/ 2690310 w 7099504"/>
              <a:gd name="connsiteY304" fmla="*/ 738074 h 5420957"/>
              <a:gd name="connsiteX305" fmla="*/ 1830867 w 7099504"/>
              <a:gd name="connsiteY305" fmla="*/ 738074 h 5420957"/>
              <a:gd name="connsiteX306" fmla="*/ 1942848 w 7099504"/>
              <a:gd name="connsiteY306" fmla="*/ 850055 h 5420957"/>
              <a:gd name="connsiteX307" fmla="*/ 1830867 w 7099504"/>
              <a:gd name="connsiteY307" fmla="*/ 962036 h 5420957"/>
              <a:gd name="connsiteX308" fmla="*/ 1718886 w 7099504"/>
              <a:gd name="connsiteY308" fmla="*/ 850055 h 5420957"/>
              <a:gd name="connsiteX309" fmla="*/ 1830867 w 7099504"/>
              <a:gd name="connsiteY309" fmla="*/ 738074 h 5420957"/>
              <a:gd name="connsiteX310" fmla="*/ 971424 w 7099504"/>
              <a:gd name="connsiteY310" fmla="*/ 738074 h 5420957"/>
              <a:gd name="connsiteX311" fmla="*/ 1083405 w 7099504"/>
              <a:gd name="connsiteY311" fmla="*/ 850055 h 5420957"/>
              <a:gd name="connsiteX312" fmla="*/ 971424 w 7099504"/>
              <a:gd name="connsiteY312" fmla="*/ 962036 h 5420957"/>
              <a:gd name="connsiteX313" fmla="*/ 859443 w 7099504"/>
              <a:gd name="connsiteY313" fmla="*/ 850055 h 5420957"/>
              <a:gd name="connsiteX314" fmla="*/ 971424 w 7099504"/>
              <a:gd name="connsiteY314" fmla="*/ 738074 h 5420957"/>
              <a:gd name="connsiteX315" fmla="*/ 111982 w 7099504"/>
              <a:gd name="connsiteY315" fmla="*/ 30480 h 5420957"/>
              <a:gd name="connsiteX316" fmla="*/ 223963 w 7099504"/>
              <a:gd name="connsiteY316" fmla="*/ 142461 h 5420957"/>
              <a:gd name="connsiteX317" fmla="*/ 111982 w 7099504"/>
              <a:gd name="connsiteY317" fmla="*/ 254442 h 5420957"/>
              <a:gd name="connsiteX318" fmla="*/ 0 w 7099504"/>
              <a:gd name="connsiteY318" fmla="*/ 142461 h 5420957"/>
              <a:gd name="connsiteX319" fmla="*/ 111982 w 7099504"/>
              <a:gd name="connsiteY319" fmla="*/ 30480 h 5420957"/>
              <a:gd name="connsiteX320" fmla="*/ 6128082 w 7099504"/>
              <a:gd name="connsiteY320" fmla="*/ 4638 h 5420957"/>
              <a:gd name="connsiteX321" fmla="*/ 6240063 w 7099504"/>
              <a:gd name="connsiteY321" fmla="*/ 116619 h 5420957"/>
              <a:gd name="connsiteX322" fmla="*/ 6128082 w 7099504"/>
              <a:gd name="connsiteY322" fmla="*/ 228600 h 5420957"/>
              <a:gd name="connsiteX323" fmla="*/ 6016101 w 7099504"/>
              <a:gd name="connsiteY323" fmla="*/ 116619 h 5420957"/>
              <a:gd name="connsiteX324" fmla="*/ 6128082 w 7099504"/>
              <a:gd name="connsiteY324" fmla="*/ 4638 h 5420957"/>
              <a:gd name="connsiteX325" fmla="*/ 6987523 w 7099504"/>
              <a:gd name="connsiteY325" fmla="*/ 0 h 5420957"/>
              <a:gd name="connsiteX326" fmla="*/ 7099504 w 7099504"/>
              <a:gd name="connsiteY326" fmla="*/ 111981 h 5420957"/>
              <a:gd name="connsiteX327" fmla="*/ 6987523 w 7099504"/>
              <a:gd name="connsiteY327" fmla="*/ 223962 h 5420957"/>
              <a:gd name="connsiteX328" fmla="*/ 6875542 w 7099504"/>
              <a:gd name="connsiteY328" fmla="*/ 111981 h 5420957"/>
              <a:gd name="connsiteX329" fmla="*/ 6987523 w 7099504"/>
              <a:gd name="connsiteY329" fmla="*/ 0 h 5420957"/>
              <a:gd name="connsiteX330" fmla="*/ 5268639 w 7099504"/>
              <a:gd name="connsiteY330" fmla="*/ 0 h 5420957"/>
              <a:gd name="connsiteX331" fmla="*/ 5380620 w 7099504"/>
              <a:gd name="connsiteY331" fmla="*/ 111981 h 5420957"/>
              <a:gd name="connsiteX332" fmla="*/ 5268639 w 7099504"/>
              <a:gd name="connsiteY332" fmla="*/ 223962 h 5420957"/>
              <a:gd name="connsiteX333" fmla="*/ 5156658 w 7099504"/>
              <a:gd name="connsiteY333" fmla="*/ 111981 h 5420957"/>
              <a:gd name="connsiteX334" fmla="*/ 5268639 w 7099504"/>
              <a:gd name="connsiteY334" fmla="*/ 0 h 5420957"/>
              <a:gd name="connsiteX335" fmla="*/ 4409196 w 7099504"/>
              <a:gd name="connsiteY335" fmla="*/ 0 h 5420957"/>
              <a:gd name="connsiteX336" fmla="*/ 4521177 w 7099504"/>
              <a:gd name="connsiteY336" fmla="*/ 111981 h 5420957"/>
              <a:gd name="connsiteX337" fmla="*/ 4409196 w 7099504"/>
              <a:gd name="connsiteY337" fmla="*/ 223962 h 5420957"/>
              <a:gd name="connsiteX338" fmla="*/ 4297215 w 7099504"/>
              <a:gd name="connsiteY338" fmla="*/ 111981 h 5420957"/>
              <a:gd name="connsiteX339" fmla="*/ 4409196 w 7099504"/>
              <a:gd name="connsiteY339" fmla="*/ 0 h 5420957"/>
              <a:gd name="connsiteX340" fmla="*/ 3549753 w 7099504"/>
              <a:gd name="connsiteY340" fmla="*/ 0 h 5420957"/>
              <a:gd name="connsiteX341" fmla="*/ 3661734 w 7099504"/>
              <a:gd name="connsiteY341" fmla="*/ 111981 h 5420957"/>
              <a:gd name="connsiteX342" fmla="*/ 3549753 w 7099504"/>
              <a:gd name="connsiteY342" fmla="*/ 223962 h 5420957"/>
              <a:gd name="connsiteX343" fmla="*/ 3437772 w 7099504"/>
              <a:gd name="connsiteY343" fmla="*/ 111981 h 5420957"/>
              <a:gd name="connsiteX344" fmla="*/ 3549753 w 7099504"/>
              <a:gd name="connsiteY344" fmla="*/ 0 h 5420957"/>
              <a:gd name="connsiteX345" fmla="*/ 2690310 w 7099504"/>
              <a:gd name="connsiteY345" fmla="*/ 0 h 5420957"/>
              <a:gd name="connsiteX346" fmla="*/ 2802291 w 7099504"/>
              <a:gd name="connsiteY346" fmla="*/ 111981 h 5420957"/>
              <a:gd name="connsiteX347" fmla="*/ 2690310 w 7099504"/>
              <a:gd name="connsiteY347" fmla="*/ 223962 h 5420957"/>
              <a:gd name="connsiteX348" fmla="*/ 2578329 w 7099504"/>
              <a:gd name="connsiteY348" fmla="*/ 111981 h 5420957"/>
              <a:gd name="connsiteX349" fmla="*/ 2690310 w 7099504"/>
              <a:gd name="connsiteY349" fmla="*/ 0 h 5420957"/>
              <a:gd name="connsiteX350" fmla="*/ 1830867 w 7099504"/>
              <a:gd name="connsiteY350" fmla="*/ 0 h 5420957"/>
              <a:gd name="connsiteX351" fmla="*/ 1942848 w 7099504"/>
              <a:gd name="connsiteY351" fmla="*/ 111981 h 5420957"/>
              <a:gd name="connsiteX352" fmla="*/ 1830867 w 7099504"/>
              <a:gd name="connsiteY352" fmla="*/ 223962 h 5420957"/>
              <a:gd name="connsiteX353" fmla="*/ 1718886 w 7099504"/>
              <a:gd name="connsiteY353" fmla="*/ 111981 h 5420957"/>
              <a:gd name="connsiteX354" fmla="*/ 1830867 w 7099504"/>
              <a:gd name="connsiteY354" fmla="*/ 0 h 5420957"/>
              <a:gd name="connsiteX355" fmla="*/ 971424 w 7099504"/>
              <a:gd name="connsiteY355" fmla="*/ 0 h 5420957"/>
              <a:gd name="connsiteX356" fmla="*/ 1083405 w 7099504"/>
              <a:gd name="connsiteY356" fmla="*/ 111981 h 5420957"/>
              <a:gd name="connsiteX357" fmla="*/ 971424 w 7099504"/>
              <a:gd name="connsiteY357" fmla="*/ 223962 h 5420957"/>
              <a:gd name="connsiteX358" fmla="*/ 859443 w 7099504"/>
              <a:gd name="connsiteY358" fmla="*/ 111981 h 5420957"/>
              <a:gd name="connsiteX359" fmla="*/ 971424 w 7099504"/>
              <a:gd name="connsiteY359" fmla="*/ 0 h 5420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7099504" h="5420957">
                <a:moveTo>
                  <a:pt x="111983" y="5196995"/>
                </a:moveTo>
                <a:cubicBezTo>
                  <a:pt x="173826" y="5196995"/>
                  <a:pt x="223964" y="5247131"/>
                  <a:pt x="223964" y="5308976"/>
                </a:cubicBezTo>
                <a:cubicBezTo>
                  <a:pt x="223964" y="5370821"/>
                  <a:pt x="173826" y="5420957"/>
                  <a:pt x="111983" y="5420957"/>
                </a:cubicBezTo>
                <a:cubicBezTo>
                  <a:pt x="50136" y="5420957"/>
                  <a:pt x="1" y="5370821"/>
                  <a:pt x="1" y="5308976"/>
                </a:cubicBezTo>
                <a:cubicBezTo>
                  <a:pt x="1" y="5247131"/>
                  <a:pt x="50136" y="5196995"/>
                  <a:pt x="111983" y="5196995"/>
                </a:cubicBezTo>
                <a:close/>
                <a:moveTo>
                  <a:pt x="6128082" y="5171153"/>
                </a:moveTo>
                <a:cubicBezTo>
                  <a:pt x="6189927" y="5171153"/>
                  <a:pt x="6240063" y="5221289"/>
                  <a:pt x="6240063" y="5283134"/>
                </a:cubicBezTo>
                <a:cubicBezTo>
                  <a:pt x="6240063" y="5344979"/>
                  <a:pt x="6189927" y="5395115"/>
                  <a:pt x="6128082" y="5395115"/>
                </a:cubicBezTo>
                <a:cubicBezTo>
                  <a:pt x="6066237" y="5395115"/>
                  <a:pt x="6016101" y="5344979"/>
                  <a:pt x="6016101" y="5283134"/>
                </a:cubicBezTo>
                <a:cubicBezTo>
                  <a:pt x="6016101" y="5221289"/>
                  <a:pt x="6066237" y="5171153"/>
                  <a:pt x="6128082" y="5171153"/>
                </a:cubicBezTo>
                <a:close/>
                <a:moveTo>
                  <a:pt x="6987523" y="5166515"/>
                </a:moveTo>
                <a:cubicBezTo>
                  <a:pt x="7049368" y="5166515"/>
                  <a:pt x="7099504" y="5216651"/>
                  <a:pt x="7099504" y="5278496"/>
                </a:cubicBezTo>
                <a:cubicBezTo>
                  <a:pt x="7099504" y="5340341"/>
                  <a:pt x="7049368" y="5390477"/>
                  <a:pt x="6987523" y="5390477"/>
                </a:cubicBezTo>
                <a:cubicBezTo>
                  <a:pt x="6925678" y="5390477"/>
                  <a:pt x="6875542" y="5340341"/>
                  <a:pt x="6875542" y="5278496"/>
                </a:cubicBezTo>
                <a:cubicBezTo>
                  <a:pt x="6875542" y="5216651"/>
                  <a:pt x="6925678" y="5166515"/>
                  <a:pt x="6987523" y="5166515"/>
                </a:cubicBezTo>
                <a:close/>
                <a:moveTo>
                  <a:pt x="5268639" y="5166515"/>
                </a:moveTo>
                <a:cubicBezTo>
                  <a:pt x="5330484" y="5166515"/>
                  <a:pt x="5380620" y="5216651"/>
                  <a:pt x="5380620" y="5278496"/>
                </a:cubicBezTo>
                <a:cubicBezTo>
                  <a:pt x="5380620" y="5340341"/>
                  <a:pt x="5330484" y="5390477"/>
                  <a:pt x="5268639" y="5390477"/>
                </a:cubicBezTo>
                <a:cubicBezTo>
                  <a:pt x="5206794" y="5390477"/>
                  <a:pt x="5156658" y="5340341"/>
                  <a:pt x="5156658" y="5278496"/>
                </a:cubicBezTo>
                <a:cubicBezTo>
                  <a:pt x="5156658" y="5216651"/>
                  <a:pt x="5206794" y="5166515"/>
                  <a:pt x="5268639" y="5166515"/>
                </a:cubicBezTo>
                <a:close/>
                <a:moveTo>
                  <a:pt x="4409196" y="5166515"/>
                </a:moveTo>
                <a:cubicBezTo>
                  <a:pt x="4471041" y="5166515"/>
                  <a:pt x="4521177" y="5216651"/>
                  <a:pt x="4521177" y="5278496"/>
                </a:cubicBezTo>
                <a:cubicBezTo>
                  <a:pt x="4521177" y="5340341"/>
                  <a:pt x="4471041" y="5390477"/>
                  <a:pt x="4409196" y="5390477"/>
                </a:cubicBezTo>
                <a:cubicBezTo>
                  <a:pt x="4347351" y="5390477"/>
                  <a:pt x="4297215" y="5340341"/>
                  <a:pt x="4297215" y="5278496"/>
                </a:cubicBezTo>
                <a:cubicBezTo>
                  <a:pt x="4297215" y="5216651"/>
                  <a:pt x="4347351" y="5166515"/>
                  <a:pt x="4409196" y="5166515"/>
                </a:cubicBezTo>
                <a:close/>
                <a:moveTo>
                  <a:pt x="3549753" y="5166515"/>
                </a:moveTo>
                <a:cubicBezTo>
                  <a:pt x="3611598" y="5166515"/>
                  <a:pt x="3661734" y="5216651"/>
                  <a:pt x="3661734" y="5278496"/>
                </a:cubicBezTo>
                <a:cubicBezTo>
                  <a:pt x="3661734" y="5340341"/>
                  <a:pt x="3611598" y="5390477"/>
                  <a:pt x="3549753" y="5390477"/>
                </a:cubicBezTo>
                <a:cubicBezTo>
                  <a:pt x="3487908" y="5390477"/>
                  <a:pt x="3437772" y="5340341"/>
                  <a:pt x="3437772" y="5278496"/>
                </a:cubicBezTo>
                <a:cubicBezTo>
                  <a:pt x="3437772" y="5216651"/>
                  <a:pt x="3487908" y="5166515"/>
                  <a:pt x="3549753" y="5166515"/>
                </a:cubicBezTo>
                <a:close/>
                <a:moveTo>
                  <a:pt x="2690310" y="5166515"/>
                </a:moveTo>
                <a:cubicBezTo>
                  <a:pt x="2752155" y="5166515"/>
                  <a:pt x="2802291" y="5216651"/>
                  <a:pt x="2802291" y="5278496"/>
                </a:cubicBezTo>
                <a:cubicBezTo>
                  <a:pt x="2802291" y="5340341"/>
                  <a:pt x="2752155" y="5390477"/>
                  <a:pt x="2690310" y="5390477"/>
                </a:cubicBezTo>
                <a:cubicBezTo>
                  <a:pt x="2628465" y="5390477"/>
                  <a:pt x="2578329" y="5340341"/>
                  <a:pt x="2578329" y="5278496"/>
                </a:cubicBezTo>
                <a:cubicBezTo>
                  <a:pt x="2578329" y="5216651"/>
                  <a:pt x="2628465" y="5166515"/>
                  <a:pt x="2690310" y="5166515"/>
                </a:cubicBezTo>
                <a:close/>
                <a:moveTo>
                  <a:pt x="1830867" y="5166515"/>
                </a:moveTo>
                <a:cubicBezTo>
                  <a:pt x="1892712" y="5166515"/>
                  <a:pt x="1942848" y="5216651"/>
                  <a:pt x="1942848" y="5278496"/>
                </a:cubicBezTo>
                <a:cubicBezTo>
                  <a:pt x="1942848" y="5340341"/>
                  <a:pt x="1892712" y="5390477"/>
                  <a:pt x="1830867" y="5390477"/>
                </a:cubicBezTo>
                <a:cubicBezTo>
                  <a:pt x="1769022" y="5390477"/>
                  <a:pt x="1718886" y="5340341"/>
                  <a:pt x="1718886" y="5278496"/>
                </a:cubicBezTo>
                <a:cubicBezTo>
                  <a:pt x="1718886" y="5216651"/>
                  <a:pt x="1769022" y="5166515"/>
                  <a:pt x="1830867" y="5166515"/>
                </a:cubicBezTo>
                <a:close/>
                <a:moveTo>
                  <a:pt x="971424" y="5166515"/>
                </a:moveTo>
                <a:cubicBezTo>
                  <a:pt x="1033269" y="5166515"/>
                  <a:pt x="1083405" y="5216651"/>
                  <a:pt x="1083405" y="5278496"/>
                </a:cubicBezTo>
                <a:cubicBezTo>
                  <a:pt x="1083405" y="5340341"/>
                  <a:pt x="1033269" y="5390477"/>
                  <a:pt x="971424" y="5390477"/>
                </a:cubicBezTo>
                <a:cubicBezTo>
                  <a:pt x="909579" y="5390477"/>
                  <a:pt x="859443" y="5340341"/>
                  <a:pt x="859443" y="5278496"/>
                </a:cubicBezTo>
                <a:cubicBezTo>
                  <a:pt x="859443" y="5216651"/>
                  <a:pt x="909579" y="5166515"/>
                  <a:pt x="971424" y="5166515"/>
                </a:cubicBezTo>
                <a:close/>
                <a:moveTo>
                  <a:pt x="111983" y="4458924"/>
                </a:moveTo>
                <a:cubicBezTo>
                  <a:pt x="173826" y="4458924"/>
                  <a:pt x="223964" y="4509060"/>
                  <a:pt x="223964" y="4570905"/>
                </a:cubicBezTo>
                <a:cubicBezTo>
                  <a:pt x="223964" y="4632750"/>
                  <a:pt x="173826" y="4682886"/>
                  <a:pt x="111983" y="4682886"/>
                </a:cubicBezTo>
                <a:cubicBezTo>
                  <a:pt x="50136" y="4682886"/>
                  <a:pt x="1" y="4632750"/>
                  <a:pt x="1" y="4570905"/>
                </a:cubicBezTo>
                <a:cubicBezTo>
                  <a:pt x="1" y="4509060"/>
                  <a:pt x="50136" y="4458924"/>
                  <a:pt x="111983" y="4458924"/>
                </a:cubicBezTo>
                <a:close/>
                <a:moveTo>
                  <a:pt x="6128082" y="4433082"/>
                </a:moveTo>
                <a:cubicBezTo>
                  <a:pt x="6189927" y="4433082"/>
                  <a:pt x="6240063" y="4483218"/>
                  <a:pt x="6240063" y="4545063"/>
                </a:cubicBezTo>
                <a:cubicBezTo>
                  <a:pt x="6240063" y="4606908"/>
                  <a:pt x="6189927" y="4657044"/>
                  <a:pt x="6128082" y="4657044"/>
                </a:cubicBezTo>
                <a:cubicBezTo>
                  <a:pt x="6066237" y="4657044"/>
                  <a:pt x="6016101" y="4606908"/>
                  <a:pt x="6016101" y="4545063"/>
                </a:cubicBezTo>
                <a:cubicBezTo>
                  <a:pt x="6016101" y="4483218"/>
                  <a:pt x="6066237" y="4433082"/>
                  <a:pt x="6128082" y="4433082"/>
                </a:cubicBezTo>
                <a:close/>
                <a:moveTo>
                  <a:pt x="6987523" y="4428444"/>
                </a:moveTo>
                <a:cubicBezTo>
                  <a:pt x="7049368" y="4428444"/>
                  <a:pt x="7099504" y="4478580"/>
                  <a:pt x="7099504" y="4540425"/>
                </a:cubicBezTo>
                <a:cubicBezTo>
                  <a:pt x="7099504" y="4602270"/>
                  <a:pt x="7049368" y="4652406"/>
                  <a:pt x="6987523" y="4652406"/>
                </a:cubicBezTo>
                <a:cubicBezTo>
                  <a:pt x="6925678" y="4652406"/>
                  <a:pt x="6875542" y="4602270"/>
                  <a:pt x="6875542" y="4540425"/>
                </a:cubicBezTo>
                <a:cubicBezTo>
                  <a:pt x="6875542" y="4478580"/>
                  <a:pt x="6925678" y="4428444"/>
                  <a:pt x="6987523" y="4428444"/>
                </a:cubicBezTo>
                <a:close/>
                <a:moveTo>
                  <a:pt x="5268639" y="4428444"/>
                </a:moveTo>
                <a:cubicBezTo>
                  <a:pt x="5330484" y="4428444"/>
                  <a:pt x="5380620" y="4478580"/>
                  <a:pt x="5380620" y="4540425"/>
                </a:cubicBezTo>
                <a:cubicBezTo>
                  <a:pt x="5380620" y="4602270"/>
                  <a:pt x="5330484" y="4652406"/>
                  <a:pt x="5268639" y="4652406"/>
                </a:cubicBezTo>
                <a:cubicBezTo>
                  <a:pt x="5206794" y="4652406"/>
                  <a:pt x="5156658" y="4602270"/>
                  <a:pt x="5156658" y="4540425"/>
                </a:cubicBezTo>
                <a:cubicBezTo>
                  <a:pt x="5156658" y="4478580"/>
                  <a:pt x="5206794" y="4428444"/>
                  <a:pt x="5268639" y="4428444"/>
                </a:cubicBezTo>
                <a:close/>
                <a:moveTo>
                  <a:pt x="4409196" y="4428444"/>
                </a:moveTo>
                <a:cubicBezTo>
                  <a:pt x="4471041" y="4428444"/>
                  <a:pt x="4521177" y="4478580"/>
                  <a:pt x="4521177" y="4540425"/>
                </a:cubicBezTo>
                <a:cubicBezTo>
                  <a:pt x="4521177" y="4602270"/>
                  <a:pt x="4471041" y="4652406"/>
                  <a:pt x="4409196" y="4652406"/>
                </a:cubicBezTo>
                <a:cubicBezTo>
                  <a:pt x="4347351" y="4652406"/>
                  <a:pt x="4297215" y="4602270"/>
                  <a:pt x="4297215" y="4540425"/>
                </a:cubicBezTo>
                <a:cubicBezTo>
                  <a:pt x="4297215" y="4478580"/>
                  <a:pt x="4347351" y="4428444"/>
                  <a:pt x="4409196" y="4428444"/>
                </a:cubicBezTo>
                <a:close/>
                <a:moveTo>
                  <a:pt x="3549753" y="4428444"/>
                </a:moveTo>
                <a:cubicBezTo>
                  <a:pt x="3611598" y="4428444"/>
                  <a:pt x="3661734" y="4478580"/>
                  <a:pt x="3661734" y="4540425"/>
                </a:cubicBezTo>
                <a:cubicBezTo>
                  <a:pt x="3661734" y="4602270"/>
                  <a:pt x="3611598" y="4652406"/>
                  <a:pt x="3549753" y="4652406"/>
                </a:cubicBezTo>
                <a:cubicBezTo>
                  <a:pt x="3487908" y="4652406"/>
                  <a:pt x="3437772" y="4602270"/>
                  <a:pt x="3437772" y="4540425"/>
                </a:cubicBezTo>
                <a:cubicBezTo>
                  <a:pt x="3437772" y="4478580"/>
                  <a:pt x="3487908" y="4428444"/>
                  <a:pt x="3549753" y="4428444"/>
                </a:cubicBezTo>
                <a:close/>
                <a:moveTo>
                  <a:pt x="2690310" y="4428444"/>
                </a:moveTo>
                <a:cubicBezTo>
                  <a:pt x="2752155" y="4428444"/>
                  <a:pt x="2802291" y="4478580"/>
                  <a:pt x="2802291" y="4540425"/>
                </a:cubicBezTo>
                <a:cubicBezTo>
                  <a:pt x="2802291" y="4602270"/>
                  <a:pt x="2752155" y="4652406"/>
                  <a:pt x="2690310" y="4652406"/>
                </a:cubicBezTo>
                <a:cubicBezTo>
                  <a:pt x="2628465" y="4652406"/>
                  <a:pt x="2578329" y="4602270"/>
                  <a:pt x="2578329" y="4540425"/>
                </a:cubicBezTo>
                <a:cubicBezTo>
                  <a:pt x="2578329" y="4478580"/>
                  <a:pt x="2628465" y="4428444"/>
                  <a:pt x="2690310" y="4428444"/>
                </a:cubicBezTo>
                <a:close/>
                <a:moveTo>
                  <a:pt x="1830867" y="4428444"/>
                </a:moveTo>
                <a:cubicBezTo>
                  <a:pt x="1892712" y="4428444"/>
                  <a:pt x="1942848" y="4478580"/>
                  <a:pt x="1942848" y="4540425"/>
                </a:cubicBezTo>
                <a:cubicBezTo>
                  <a:pt x="1942848" y="4602270"/>
                  <a:pt x="1892712" y="4652406"/>
                  <a:pt x="1830867" y="4652406"/>
                </a:cubicBezTo>
                <a:cubicBezTo>
                  <a:pt x="1769022" y="4652406"/>
                  <a:pt x="1718886" y="4602270"/>
                  <a:pt x="1718886" y="4540425"/>
                </a:cubicBezTo>
                <a:cubicBezTo>
                  <a:pt x="1718886" y="4478580"/>
                  <a:pt x="1769022" y="4428444"/>
                  <a:pt x="1830867" y="4428444"/>
                </a:cubicBezTo>
                <a:close/>
                <a:moveTo>
                  <a:pt x="971424" y="4428444"/>
                </a:moveTo>
                <a:cubicBezTo>
                  <a:pt x="1033269" y="4428444"/>
                  <a:pt x="1083405" y="4478580"/>
                  <a:pt x="1083405" y="4540425"/>
                </a:cubicBezTo>
                <a:cubicBezTo>
                  <a:pt x="1083405" y="4602270"/>
                  <a:pt x="1033269" y="4652406"/>
                  <a:pt x="971424" y="4652406"/>
                </a:cubicBezTo>
                <a:cubicBezTo>
                  <a:pt x="909579" y="4652406"/>
                  <a:pt x="859443" y="4602270"/>
                  <a:pt x="859443" y="4540425"/>
                </a:cubicBezTo>
                <a:cubicBezTo>
                  <a:pt x="859443" y="4478580"/>
                  <a:pt x="909579" y="4428444"/>
                  <a:pt x="971424" y="4428444"/>
                </a:cubicBezTo>
                <a:close/>
                <a:moveTo>
                  <a:pt x="111983" y="3720850"/>
                </a:moveTo>
                <a:cubicBezTo>
                  <a:pt x="173826" y="3720850"/>
                  <a:pt x="223964" y="3770986"/>
                  <a:pt x="223964" y="3832831"/>
                </a:cubicBezTo>
                <a:cubicBezTo>
                  <a:pt x="223964" y="3894676"/>
                  <a:pt x="173826" y="3944812"/>
                  <a:pt x="111983" y="3944812"/>
                </a:cubicBezTo>
                <a:cubicBezTo>
                  <a:pt x="50136" y="3944812"/>
                  <a:pt x="1" y="3894676"/>
                  <a:pt x="1" y="3832831"/>
                </a:cubicBezTo>
                <a:cubicBezTo>
                  <a:pt x="1" y="3770986"/>
                  <a:pt x="50136" y="3720850"/>
                  <a:pt x="111983" y="3720850"/>
                </a:cubicBezTo>
                <a:close/>
                <a:moveTo>
                  <a:pt x="6128082" y="3695008"/>
                </a:moveTo>
                <a:cubicBezTo>
                  <a:pt x="6189927" y="3695008"/>
                  <a:pt x="6240063" y="3745144"/>
                  <a:pt x="6240063" y="3806989"/>
                </a:cubicBezTo>
                <a:cubicBezTo>
                  <a:pt x="6240063" y="3868834"/>
                  <a:pt x="6189927" y="3918970"/>
                  <a:pt x="6128082" y="3918970"/>
                </a:cubicBezTo>
                <a:cubicBezTo>
                  <a:pt x="6066237" y="3918970"/>
                  <a:pt x="6016101" y="3868834"/>
                  <a:pt x="6016101" y="3806989"/>
                </a:cubicBezTo>
                <a:cubicBezTo>
                  <a:pt x="6016101" y="3745144"/>
                  <a:pt x="6066237" y="3695008"/>
                  <a:pt x="6128082" y="3695008"/>
                </a:cubicBezTo>
                <a:close/>
                <a:moveTo>
                  <a:pt x="6987523" y="3690370"/>
                </a:moveTo>
                <a:cubicBezTo>
                  <a:pt x="7049368" y="3690370"/>
                  <a:pt x="7099504" y="3740506"/>
                  <a:pt x="7099504" y="3802351"/>
                </a:cubicBezTo>
                <a:cubicBezTo>
                  <a:pt x="7099504" y="3864196"/>
                  <a:pt x="7049368" y="3914332"/>
                  <a:pt x="6987523" y="3914332"/>
                </a:cubicBezTo>
                <a:cubicBezTo>
                  <a:pt x="6925678" y="3914332"/>
                  <a:pt x="6875542" y="3864196"/>
                  <a:pt x="6875542" y="3802351"/>
                </a:cubicBezTo>
                <a:cubicBezTo>
                  <a:pt x="6875542" y="3740506"/>
                  <a:pt x="6925678" y="3690370"/>
                  <a:pt x="6987523" y="3690370"/>
                </a:cubicBezTo>
                <a:close/>
                <a:moveTo>
                  <a:pt x="5268639" y="3690370"/>
                </a:moveTo>
                <a:cubicBezTo>
                  <a:pt x="5330484" y="3690370"/>
                  <a:pt x="5380620" y="3740506"/>
                  <a:pt x="5380620" y="3802351"/>
                </a:cubicBezTo>
                <a:cubicBezTo>
                  <a:pt x="5380620" y="3864196"/>
                  <a:pt x="5330484" y="3914332"/>
                  <a:pt x="5268639" y="3914332"/>
                </a:cubicBezTo>
                <a:cubicBezTo>
                  <a:pt x="5206794" y="3914332"/>
                  <a:pt x="5156658" y="3864196"/>
                  <a:pt x="5156658" y="3802351"/>
                </a:cubicBezTo>
                <a:cubicBezTo>
                  <a:pt x="5156658" y="3740506"/>
                  <a:pt x="5206794" y="3690370"/>
                  <a:pt x="5268639" y="3690370"/>
                </a:cubicBezTo>
                <a:close/>
                <a:moveTo>
                  <a:pt x="4409196" y="3690370"/>
                </a:moveTo>
                <a:cubicBezTo>
                  <a:pt x="4471041" y="3690370"/>
                  <a:pt x="4521177" y="3740506"/>
                  <a:pt x="4521177" y="3802351"/>
                </a:cubicBezTo>
                <a:cubicBezTo>
                  <a:pt x="4521177" y="3864196"/>
                  <a:pt x="4471041" y="3914332"/>
                  <a:pt x="4409196" y="3914332"/>
                </a:cubicBezTo>
                <a:cubicBezTo>
                  <a:pt x="4347351" y="3914332"/>
                  <a:pt x="4297215" y="3864196"/>
                  <a:pt x="4297215" y="3802351"/>
                </a:cubicBezTo>
                <a:cubicBezTo>
                  <a:pt x="4297215" y="3740506"/>
                  <a:pt x="4347351" y="3690370"/>
                  <a:pt x="4409196" y="3690370"/>
                </a:cubicBezTo>
                <a:close/>
                <a:moveTo>
                  <a:pt x="3549753" y="3690370"/>
                </a:moveTo>
                <a:cubicBezTo>
                  <a:pt x="3611598" y="3690370"/>
                  <a:pt x="3661734" y="3740506"/>
                  <a:pt x="3661734" y="3802351"/>
                </a:cubicBezTo>
                <a:cubicBezTo>
                  <a:pt x="3661734" y="3864196"/>
                  <a:pt x="3611598" y="3914332"/>
                  <a:pt x="3549753" y="3914332"/>
                </a:cubicBezTo>
                <a:cubicBezTo>
                  <a:pt x="3487908" y="3914332"/>
                  <a:pt x="3437772" y="3864196"/>
                  <a:pt x="3437772" y="3802351"/>
                </a:cubicBezTo>
                <a:cubicBezTo>
                  <a:pt x="3437772" y="3740506"/>
                  <a:pt x="3487908" y="3690370"/>
                  <a:pt x="3549753" y="3690370"/>
                </a:cubicBezTo>
                <a:close/>
                <a:moveTo>
                  <a:pt x="2690310" y="3690370"/>
                </a:moveTo>
                <a:cubicBezTo>
                  <a:pt x="2752155" y="3690370"/>
                  <a:pt x="2802291" y="3740506"/>
                  <a:pt x="2802291" y="3802351"/>
                </a:cubicBezTo>
                <a:cubicBezTo>
                  <a:pt x="2802291" y="3864196"/>
                  <a:pt x="2752155" y="3914332"/>
                  <a:pt x="2690310" y="3914332"/>
                </a:cubicBezTo>
                <a:cubicBezTo>
                  <a:pt x="2628465" y="3914332"/>
                  <a:pt x="2578329" y="3864196"/>
                  <a:pt x="2578329" y="3802351"/>
                </a:cubicBezTo>
                <a:cubicBezTo>
                  <a:pt x="2578329" y="3740506"/>
                  <a:pt x="2628465" y="3690370"/>
                  <a:pt x="2690310" y="3690370"/>
                </a:cubicBezTo>
                <a:close/>
                <a:moveTo>
                  <a:pt x="1830867" y="3690370"/>
                </a:moveTo>
                <a:cubicBezTo>
                  <a:pt x="1892712" y="3690370"/>
                  <a:pt x="1942848" y="3740506"/>
                  <a:pt x="1942848" y="3802351"/>
                </a:cubicBezTo>
                <a:cubicBezTo>
                  <a:pt x="1942848" y="3864196"/>
                  <a:pt x="1892712" y="3914332"/>
                  <a:pt x="1830867" y="3914332"/>
                </a:cubicBezTo>
                <a:cubicBezTo>
                  <a:pt x="1769022" y="3914332"/>
                  <a:pt x="1718886" y="3864196"/>
                  <a:pt x="1718886" y="3802351"/>
                </a:cubicBezTo>
                <a:cubicBezTo>
                  <a:pt x="1718886" y="3740506"/>
                  <a:pt x="1769022" y="3690370"/>
                  <a:pt x="1830867" y="3690370"/>
                </a:cubicBezTo>
                <a:close/>
                <a:moveTo>
                  <a:pt x="971424" y="3690370"/>
                </a:moveTo>
                <a:cubicBezTo>
                  <a:pt x="1033269" y="3690370"/>
                  <a:pt x="1083405" y="3740506"/>
                  <a:pt x="1083405" y="3802351"/>
                </a:cubicBezTo>
                <a:cubicBezTo>
                  <a:pt x="1083405" y="3864196"/>
                  <a:pt x="1033269" y="3914332"/>
                  <a:pt x="971424" y="3914332"/>
                </a:cubicBezTo>
                <a:cubicBezTo>
                  <a:pt x="909579" y="3914332"/>
                  <a:pt x="859443" y="3864196"/>
                  <a:pt x="859443" y="3802351"/>
                </a:cubicBezTo>
                <a:cubicBezTo>
                  <a:pt x="859443" y="3740506"/>
                  <a:pt x="909579" y="3690370"/>
                  <a:pt x="971424" y="3690370"/>
                </a:cubicBezTo>
                <a:close/>
                <a:moveTo>
                  <a:pt x="111983" y="2982776"/>
                </a:moveTo>
                <a:cubicBezTo>
                  <a:pt x="173826" y="2982776"/>
                  <a:pt x="223964" y="3032912"/>
                  <a:pt x="223964" y="3094757"/>
                </a:cubicBezTo>
                <a:cubicBezTo>
                  <a:pt x="223964" y="3156602"/>
                  <a:pt x="173826" y="3206738"/>
                  <a:pt x="111983" y="3206738"/>
                </a:cubicBezTo>
                <a:cubicBezTo>
                  <a:pt x="50136" y="3206738"/>
                  <a:pt x="1" y="3156602"/>
                  <a:pt x="1" y="3094757"/>
                </a:cubicBezTo>
                <a:cubicBezTo>
                  <a:pt x="1" y="3032912"/>
                  <a:pt x="50136" y="2982776"/>
                  <a:pt x="111983" y="2982776"/>
                </a:cubicBezTo>
                <a:close/>
                <a:moveTo>
                  <a:pt x="6128082" y="2956934"/>
                </a:moveTo>
                <a:cubicBezTo>
                  <a:pt x="6189927" y="2956934"/>
                  <a:pt x="6240063" y="3007070"/>
                  <a:pt x="6240063" y="3068915"/>
                </a:cubicBezTo>
                <a:cubicBezTo>
                  <a:pt x="6240063" y="3130760"/>
                  <a:pt x="6189927" y="3180896"/>
                  <a:pt x="6128082" y="3180896"/>
                </a:cubicBezTo>
                <a:cubicBezTo>
                  <a:pt x="6066237" y="3180896"/>
                  <a:pt x="6016101" y="3130760"/>
                  <a:pt x="6016101" y="3068915"/>
                </a:cubicBezTo>
                <a:cubicBezTo>
                  <a:pt x="6016101" y="3007070"/>
                  <a:pt x="6066237" y="2956934"/>
                  <a:pt x="6128082" y="2956934"/>
                </a:cubicBezTo>
                <a:close/>
                <a:moveTo>
                  <a:pt x="6987523" y="2952296"/>
                </a:moveTo>
                <a:cubicBezTo>
                  <a:pt x="7049368" y="2952296"/>
                  <a:pt x="7099504" y="3002432"/>
                  <a:pt x="7099504" y="3064277"/>
                </a:cubicBezTo>
                <a:cubicBezTo>
                  <a:pt x="7099504" y="3126122"/>
                  <a:pt x="7049368" y="3176258"/>
                  <a:pt x="6987523" y="3176258"/>
                </a:cubicBezTo>
                <a:cubicBezTo>
                  <a:pt x="6925678" y="3176258"/>
                  <a:pt x="6875542" y="3126122"/>
                  <a:pt x="6875542" y="3064277"/>
                </a:cubicBezTo>
                <a:cubicBezTo>
                  <a:pt x="6875542" y="3002432"/>
                  <a:pt x="6925678" y="2952296"/>
                  <a:pt x="6987523" y="2952296"/>
                </a:cubicBezTo>
                <a:close/>
                <a:moveTo>
                  <a:pt x="5268639" y="2952296"/>
                </a:moveTo>
                <a:cubicBezTo>
                  <a:pt x="5330484" y="2952296"/>
                  <a:pt x="5380620" y="3002432"/>
                  <a:pt x="5380620" y="3064277"/>
                </a:cubicBezTo>
                <a:cubicBezTo>
                  <a:pt x="5380620" y="3126122"/>
                  <a:pt x="5330484" y="3176258"/>
                  <a:pt x="5268639" y="3176258"/>
                </a:cubicBezTo>
                <a:cubicBezTo>
                  <a:pt x="5206794" y="3176258"/>
                  <a:pt x="5156658" y="3126122"/>
                  <a:pt x="5156658" y="3064277"/>
                </a:cubicBezTo>
                <a:cubicBezTo>
                  <a:pt x="5156658" y="3002432"/>
                  <a:pt x="5206794" y="2952296"/>
                  <a:pt x="5268639" y="2952296"/>
                </a:cubicBezTo>
                <a:close/>
                <a:moveTo>
                  <a:pt x="4409196" y="2952296"/>
                </a:moveTo>
                <a:cubicBezTo>
                  <a:pt x="4471041" y="2952296"/>
                  <a:pt x="4521177" y="3002432"/>
                  <a:pt x="4521177" y="3064277"/>
                </a:cubicBezTo>
                <a:cubicBezTo>
                  <a:pt x="4521177" y="3126122"/>
                  <a:pt x="4471041" y="3176258"/>
                  <a:pt x="4409196" y="3176258"/>
                </a:cubicBezTo>
                <a:cubicBezTo>
                  <a:pt x="4347351" y="3176258"/>
                  <a:pt x="4297215" y="3126122"/>
                  <a:pt x="4297215" y="3064277"/>
                </a:cubicBezTo>
                <a:cubicBezTo>
                  <a:pt x="4297215" y="3002432"/>
                  <a:pt x="4347351" y="2952296"/>
                  <a:pt x="4409196" y="2952296"/>
                </a:cubicBezTo>
                <a:close/>
                <a:moveTo>
                  <a:pt x="3549753" y="2952296"/>
                </a:moveTo>
                <a:cubicBezTo>
                  <a:pt x="3611598" y="2952296"/>
                  <a:pt x="3661734" y="3002432"/>
                  <a:pt x="3661734" y="3064277"/>
                </a:cubicBezTo>
                <a:cubicBezTo>
                  <a:pt x="3661734" y="3126122"/>
                  <a:pt x="3611598" y="3176258"/>
                  <a:pt x="3549753" y="3176258"/>
                </a:cubicBezTo>
                <a:cubicBezTo>
                  <a:pt x="3487908" y="3176258"/>
                  <a:pt x="3437772" y="3126122"/>
                  <a:pt x="3437772" y="3064277"/>
                </a:cubicBezTo>
                <a:cubicBezTo>
                  <a:pt x="3437772" y="3002432"/>
                  <a:pt x="3487908" y="2952296"/>
                  <a:pt x="3549753" y="2952296"/>
                </a:cubicBezTo>
                <a:close/>
                <a:moveTo>
                  <a:pt x="2690310" y="2952296"/>
                </a:moveTo>
                <a:cubicBezTo>
                  <a:pt x="2752155" y="2952296"/>
                  <a:pt x="2802291" y="3002432"/>
                  <a:pt x="2802291" y="3064277"/>
                </a:cubicBezTo>
                <a:cubicBezTo>
                  <a:pt x="2802291" y="3126122"/>
                  <a:pt x="2752155" y="3176258"/>
                  <a:pt x="2690310" y="3176258"/>
                </a:cubicBezTo>
                <a:cubicBezTo>
                  <a:pt x="2628465" y="3176258"/>
                  <a:pt x="2578329" y="3126122"/>
                  <a:pt x="2578329" y="3064277"/>
                </a:cubicBezTo>
                <a:cubicBezTo>
                  <a:pt x="2578329" y="3002432"/>
                  <a:pt x="2628465" y="2952296"/>
                  <a:pt x="2690310" y="2952296"/>
                </a:cubicBezTo>
                <a:close/>
                <a:moveTo>
                  <a:pt x="1830867" y="2952296"/>
                </a:moveTo>
                <a:cubicBezTo>
                  <a:pt x="1892712" y="2952296"/>
                  <a:pt x="1942848" y="3002432"/>
                  <a:pt x="1942848" y="3064277"/>
                </a:cubicBezTo>
                <a:cubicBezTo>
                  <a:pt x="1942848" y="3126122"/>
                  <a:pt x="1892712" y="3176258"/>
                  <a:pt x="1830867" y="3176258"/>
                </a:cubicBezTo>
                <a:cubicBezTo>
                  <a:pt x="1769022" y="3176258"/>
                  <a:pt x="1718886" y="3126122"/>
                  <a:pt x="1718886" y="3064277"/>
                </a:cubicBezTo>
                <a:cubicBezTo>
                  <a:pt x="1718886" y="3002432"/>
                  <a:pt x="1769022" y="2952296"/>
                  <a:pt x="1830867" y="2952296"/>
                </a:cubicBezTo>
                <a:close/>
                <a:moveTo>
                  <a:pt x="971424" y="2952296"/>
                </a:moveTo>
                <a:cubicBezTo>
                  <a:pt x="1033269" y="2952296"/>
                  <a:pt x="1083405" y="3002432"/>
                  <a:pt x="1083405" y="3064277"/>
                </a:cubicBezTo>
                <a:cubicBezTo>
                  <a:pt x="1083405" y="3126122"/>
                  <a:pt x="1033269" y="3176258"/>
                  <a:pt x="971424" y="3176258"/>
                </a:cubicBezTo>
                <a:cubicBezTo>
                  <a:pt x="909579" y="3176258"/>
                  <a:pt x="859443" y="3126122"/>
                  <a:pt x="859443" y="3064277"/>
                </a:cubicBezTo>
                <a:cubicBezTo>
                  <a:pt x="859443" y="3002432"/>
                  <a:pt x="909579" y="2952296"/>
                  <a:pt x="971424" y="2952296"/>
                </a:cubicBezTo>
                <a:close/>
                <a:moveTo>
                  <a:pt x="111983" y="2244702"/>
                </a:moveTo>
                <a:cubicBezTo>
                  <a:pt x="173826" y="2244702"/>
                  <a:pt x="223964" y="2294838"/>
                  <a:pt x="223964" y="2356683"/>
                </a:cubicBezTo>
                <a:cubicBezTo>
                  <a:pt x="223964" y="2418528"/>
                  <a:pt x="173826" y="2468664"/>
                  <a:pt x="111983" y="2468664"/>
                </a:cubicBezTo>
                <a:cubicBezTo>
                  <a:pt x="50136" y="2468664"/>
                  <a:pt x="1" y="2418528"/>
                  <a:pt x="1" y="2356683"/>
                </a:cubicBezTo>
                <a:cubicBezTo>
                  <a:pt x="1" y="2294838"/>
                  <a:pt x="50136" y="2244702"/>
                  <a:pt x="111983" y="2244702"/>
                </a:cubicBezTo>
                <a:close/>
                <a:moveTo>
                  <a:pt x="6128082" y="2218860"/>
                </a:moveTo>
                <a:cubicBezTo>
                  <a:pt x="6189927" y="2218860"/>
                  <a:pt x="6240063" y="2268996"/>
                  <a:pt x="6240063" y="2330841"/>
                </a:cubicBezTo>
                <a:cubicBezTo>
                  <a:pt x="6240063" y="2392686"/>
                  <a:pt x="6189927" y="2442822"/>
                  <a:pt x="6128082" y="2442822"/>
                </a:cubicBezTo>
                <a:cubicBezTo>
                  <a:pt x="6066237" y="2442822"/>
                  <a:pt x="6016101" y="2392686"/>
                  <a:pt x="6016101" y="2330841"/>
                </a:cubicBezTo>
                <a:cubicBezTo>
                  <a:pt x="6016101" y="2268996"/>
                  <a:pt x="6066237" y="2218860"/>
                  <a:pt x="6128082" y="2218860"/>
                </a:cubicBezTo>
                <a:close/>
                <a:moveTo>
                  <a:pt x="6987523" y="2214222"/>
                </a:moveTo>
                <a:cubicBezTo>
                  <a:pt x="7049368" y="2214222"/>
                  <a:pt x="7099504" y="2264358"/>
                  <a:pt x="7099504" y="2326203"/>
                </a:cubicBezTo>
                <a:cubicBezTo>
                  <a:pt x="7099504" y="2388048"/>
                  <a:pt x="7049368" y="2438184"/>
                  <a:pt x="6987523" y="2438184"/>
                </a:cubicBezTo>
                <a:cubicBezTo>
                  <a:pt x="6925678" y="2438184"/>
                  <a:pt x="6875542" y="2388048"/>
                  <a:pt x="6875542" y="2326203"/>
                </a:cubicBezTo>
                <a:cubicBezTo>
                  <a:pt x="6875542" y="2264358"/>
                  <a:pt x="6925678" y="2214222"/>
                  <a:pt x="6987523" y="2214222"/>
                </a:cubicBezTo>
                <a:close/>
                <a:moveTo>
                  <a:pt x="5268639" y="2214222"/>
                </a:moveTo>
                <a:cubicBezTo>
                  <a:pt x="5330484" y="2214222"/>
                  <a:pt x="5380620" y="2264358"/>
                  <a:pt x="5380620" y="2326203"/>
                </a:cubicBezTo>
                <a:cubicBezTo>
                  <a:pt x="5380620" y="2388048"/>
                  <a:pt x="5330484" y="2438184"/>
                  <a:pt x="5268639" y="2438184"/>
                </a:cubicBezTo>
                <a:cubicBezTo>
                  <a:pt x="5206794" y="2438184"/>
                  <a:pt x="5156658" y="2388048"/>
                  <a:pt x="5156658" y="2326203"/>
                </a:cubicBezTo>
                <a:cubicBezTo>
                  <a:pt x="5156658" y="2264358"/>
                  <a:pt x="5206794" y="2214222"/>
                  <a:pt x="5268639" y="2214222"/>
                </a:cubicBezTo>
                <a:close/>
                <a:moveTo>
                  <a:pt x="4409196" y="2214222"/>
                </a:moveTo>
                <a:cubicBezTo>
                  <a:pt x="4471041" y="2214222"/>
                  <a:pt x="4521177" y="2264358"/>
                  <a:pt x="4521177" y="2326203"/>
                </a:cubicBezTo>
                <a:cubicBezTo>
                  <a:pt x="4521177" y="2388048"/>
                  <a:pt x="4471041" y="2438184"/>
                  <a:pt x="4409196" y="2438184"/>
                </a:cubicBezTo>
                <a:cubicBezTo>
                  <a:pt x="4347351" y="2438184"/>
                  <a:pt x="4297215" y="2388048"/>
                  <a:pt x="4297215" y="2326203"/>
                </a:cubicBezTo>
                <a:cubicBezTo>
                  <a:pt x="4297215" y="2264358"/>
                  <a:pt x="4347351" y="2214222"/>
                  <a:pt x="4409196" y="2214222"/>
                </a:cubicBezTo>
                <a:close/>
                <a:moveTo>
                  <a:pt x="3549753" y="2214222"/>
                </a:moveTo>
                <a:cubicBezTo>
                  <a:pt x="3611598" y="2214222"/>
                  <a:pt x="3661734" y="2264358"/>
                  <a:pt x="3661734" y="2326203"/>
                </a:cubicBezTo>
                <a:cubicBezTo>
                  <a:pt x="3661734" y="2388048"/>
                  <a:pt x="3611598" y="2438184"/>
                  <a:pt x="3549753" y="2438184"/>
                </a:cubicBezTo>
                <a:cubicBezTo>
                  <a:pt x="3487908" y="2438184"/>
                  <a:pt x="3437772" y="2388048"/>
                  <a:pt x="3437772" y="2326203"/>
                </a:cubicBezTo>
                <a:cubicBezTo>
                  <a:pt x="3437772" y="2264358"/>
                  <a:pt x="3487908" y="2214222"/>
                  <a:pt x="3549753" y="2214222"/>
                </a:cubicBezTo>
                <a:close/>
                <a:moveTo>
                  <a:pt x="2690310" y="2214222"/>
                </a:moveTo>
                <a:cubicBezTo>
                  <a:pt x="2752155" y="2214222"/>
                  <a:pt x="2802291" y="2264358"/>
                  <a:pt x="2802291" y="2326203"/>
                </a:cubicBezTo>
                <a:cubicBezTo>
                  <a:pt x="2802291" y="2388048"/>
                  <a:pt x="2752155" y="2438184"/>
                  <a:pt x="2690310" y="2438184"/>
                </a:cubicBezTo>
                <a:cubicBezTo>
                  <a:pt x="2628465" y="2438184"/>
                  <a:pt x="2578329" y="2388048"/>
                  <a:pt x="2578329" y="2326203"/>
                </a:cubicBezTo>
                <a:cubicBezTo>
                  <a:pt x="2578329" y="2264358"/>
                  <a:pt x="2628465" y="2214222"/>
                  <a:pt x="2690310" y="2214222"/>
                </a:cubicBezTo>
                <a:close/>
                <a:moveTo>
                  <a:pt x="1830867" y="2214222"/>
                </a:moveTo>
                <a:cubicBezTo>
                  <a:pt x="1892712" y="2214222"/>
                  <a:pt x="1942848" y="2264358"/>
                  <a:pt x="1942848" y="2326203"/>
                </a:cubicBezTo>
                <a:cubicBezTo>
                  <a:pt x="1942848" y="2388048"/>
                  <a:pt x="1892712" y="2438184"/>
                  <a:pt x="1830867" y="2438184"/>
                </a:cubicBezTo>
                <a:cubicBezTo>
                  <a:pt x="1769022" y="2438184"/>
                  <a:pt x="1718886" y="2388048"/>
                  <a:pt x="1718886" y="2326203"/>
                </a:cubicBezTo>
                <a:cubicBezTo>
                  <a:pt x="1718886" y="2264358"/>
                  <a:pt x="1769022" y="2214222"/>
                  <a:pt x="1830867" y="2214222"/>
                </a:cubicBezTo>
                <a:close/>
                <a:moveTo>
                  <a:pt x="971424" y="2214222"/>
                </a:moveTo>
                <a:cubicBezTo>
                  <a:pt x="1033269" y="2214222"/>
                  <a:pt x="1083405" y="2264358"/>
                  <a:pt x="1083405" y="2326203"/>
                </a:cubicBezTo>
                <a:cubicBezTo>
                  <a:pt x="1083405" y="2388048"/>
                  <a:pt x="1033269" y="2438184"/>
                  <a:pt x="971424" y="2438184"/>
                </a:cubicBezTo>
                <a:cubicBezTo>
                  <a:pt x="909579" y="2438184"/>
                  <a:pt x="859443" y="2388048"/>
                  <a:pt x="859443" y="2326203"/>
                </a:cubicBezTo>
                <a:cubicBezTo>
                  <a:pt x="859443" y="2264358"/>
                  <a:pt x="909579" y="2214222"/>
                  <a:pt x="971424" y="2214222"/>
                </a:cubicBezTo>
                <a:close/>
                <a:moveTo>
                  <a:pt x="111982" y="1506628"/>
                </a:moveTo>
                <a:cubicBezTo>
                  <a:pt x="173826" y="1506628"/>
                  <a:pt x="223963" y="1556764"/>
                  <a:pt x="223963" y="1618609"/>
                </a:cubicBezTo>
                <a:cubicBezTo>
                  <a:pt x="223963" y="1680454"/>
                  <a:pt x="173826" y="1730590"/>
                  <a:pt x="111982" y="1730590"/>
                </a:cubicBezTo>
                <a:cubicBezTo>
                  <a:pt x="50136" y="1730590"/>
                  <a:pt x="0" y="1680454"/>
                  <a:pt x="0" y="1618609"/>
                </a:cubicBezTo>
                <a:cubicBezTo>
                  <a:pt x="0" y="1556764"/>
                  <a:pt x="50136" y="1506628"/>
                  <a:pt x="111982" y="1506628"/>
                </a:cubicBezTo>
                <a:close/>
                <a:moveTo>
                  <a:pt x="6128082" y="1480786"/>
                </a:moveTo>
                <a:cubicBezTo>
                  <a:pt x="6189927" y="1480786"/>
                  <a:pt x="6240063" y="1530922"/>
                  <a:pt x="6240063" y="1592767"/>
                </a:cubicBezTo>
                <a:cubicBezTo>
                  <a:pt x="6240063" y="1654612"/>
                  <a:pt x="6189927" y="1704748"/>
                  <a:pt x="6128082" y="1704748"/>
                </a:cubicBezTo>
                <a:cubicBezTo>
                  <a:pt x="6066237" y="1704748"/>
                  <a:pt x="6016101" y="1654612"/>
                  <a:pt x="6016101" y="1592767"/>
                </a:cubicBezTo>
                <a:cubicBezTo>
                  <a:pt x="6016101" y="1530922"/>
                  <a:pt x="6066237" y="1480786"/>
                  <a:pt x="6128082" y="1480786"/>
                </a:cubicBezTo>
                <a:close/>
                <a:moveTo>
                  <a:pt x="6987523" y="1476148"/>
                </a:moveTo>
                <a:cubicBezTo>
                  <a:pt x="7049368" y="1476148"/>
                  <a:pt x="7099504" y="1526284"/>
                  <a:pt x="7099504" y="1588129"/>
                </a:cubicBezTo>
                <a:cubicBezTo>
                  <a:pt x="7099504" y="1649974"/>
                  <a:pt x="7049368" y="1700110"/>
                  <a:pt x="6987523" y="1700110"/>
                </a:cubicBezTo>
                <a:cubicBezTo>
                  <a:pt x="6925678" y="1700110"/>
                  <a:pt x="6875542" y="1649974"/>
                  <a:pt x="6875542" y="1588129"/>
                </a:cubicBezTo>
                <a:cubicBezTo>
                  <a:pt x="6875542" y="1526284"/>
                  <a:pt x="6925678" y="1476148"/>
                  <a:pt x="6987523" y="1476148"/>
                </a:cubicBezTo>
                <a:close/>
                <a:moveTo>
                  <a:pt x="5268639" y="1476148"/>
                </a:moveTo>
                <a:cubicBezTo>
                  <a:pt x="5330484" y="1476148"/>
                  <a:pt x="5380620" y="1526284"/>
                  <a:pt x="5380620" y="1588129"/>
                </a:cubicBezTo>
                <a:cubicBezTo>
                  <a:pt x="5380620" y="1649974"/>
                  <a:pt x="5330484" y="1700110"/>
                  <a:pt x="5268639" y="1700110"/>
                </a:cubicBezTo>
                <a:cubicBezTo>
                  <a:pt x="5206794" y="1700110"/>
                  <a:pt x="5156658" y="1649974"/>
                  <a:pt x="5156658" y="1588129"/>
                </a:cubicBezTo>
                <a:cubicBezTo>
                  <a:pt x="5156658" y="1526284"/>
                  <a:pt x="5206794" y="1476148"/>
                  <a:pt x="5268639" y="1476148"/>
                </a:cubicBezTo>
                <a:close/>
                <a:moveTo>
                  <a:pt x="4409196" y="1476148"/>
                </a:moveTo>
                <a:cubicBezTo>
                  <a:pt x="4471041" y="1476148"/>
                  <a:pt x="4521177" y="1526284"/>
                  <a:pt x="4521177" y="1588129"/>
                </a:cubicBezTo>
                <a:cubicBezTo>
                  <a:pt x="4521177" y="1649974"/>
                  <a:pt x="4471041" y="1700110"/>
                  <a:pt x="4409196" y="1700110"/>
                </a:cubicBezTo>
                <a:cubicBezTo>
                  <a:pt x="4347351" y="1700110"/>
                  <a:pt x="4297215" y="1649974"/>
                  <a:pt x="4297215" y="1588129"/>
                </a:cubicBezTo>
                <a:cubicBezTo>
                  <a:pt x="4297215" y="1526284"/>
                  <a:pt x="4347351" y="1476148"/>
                  <a:pt x="4409196" y="1476148"/>
                </a:cubicBezTo>
                <a:close/>
                <a:moveTo>
                  <a:pt x="3549753" y="1476148"/>
                </a:moveTo>
                <a:cubicBezTo>
                  <a:pt x="3611598" y="1476148"/>
                  <a:pt x="3661734" y="1526284"/>
                  <a:pt x="3661734" y="1588129"/>
                </a:cubicBezTo>
                <a:cubicBezTo>
                  <a:pt x="3661734" y="1649974"/>
                  <a:pt x="3611598" y="1700110"/>
                  <a:pt x="3549753" y="1700110"/>
                </a:cubicBezTo>
                <a:cubicBezTo>
                  <a:pt x="3487908" y="1700110"/>
                  <a:pt x="3437772" y="1649974"/>
                  <a:pt x="3437772" y="1588129"/>
                </a:cubicBezTo>
                <a:cubicBezTo>
                  <a:pt x="3437772" y="1526284"/>
                  <a:pt x="3487908" y="1476148"/>
                  <a:pt x="3549753" y="1476148"/>
                </a:cubicBezTo>
                <a:close/>
                <a:moveTo>
                  <a:pt x="2690310" y="1476148"/>
                </a:moveTo>
                <a:cubicBezTo>
                  <a:pt x="2752155" y="1476148"/>
                  <a:pt x="2802291" y="1526284"/>
                  <a:pt x="2802291" y="1588129"/>
                </a:cubicBezTo>
                <a:cubicBezTo>
                  <a:pt x="2802291" y="1649974"/>
                  <a:pt x="2752155" y="1700110"/>
                  <a:pt x="2690310" y="1700110"/>
                </a:cubicBezTo>
                <a:cubicBezTo>
                  <a:pt x="2628465" y="1700110"/>
                  <a:pt x="2578329" y="1649974"/>
                  <a:pt x="2578329" y="1588129"/>
                </a:cubicBezTo>
                <a:cubicBezTo>
                  <a:pt x="2578329" y="1526284"/>
                  <a:pt x="2628465" y="1476148"/>
                  <a:pt x="2690310" y="1476148"/>
                </a:cubicBezTo>
                <a:close/>
                <a:moveTo>
                  <a:pt x="1830867" y="1476148"/>
                </a:moveTo>
                <a:cubicBezTo>
                  <a:pt x="1892712" y="1476148"/>
                  <a:pt x="1942848" y="1526284"/>
                  <a:pt x="1942848" y="1588129"/>
                </a:cubicBezTo>
                <a:cubicBezTo>
                  <a:pt x="1942848" y="1649974"/>
                  <a:pt x="1892712" y="1700110"/>
                  <a:pt x="1830867" y="1700110"/>
                </a:cubicBezTo>
                <a:cubicBezTo>
                  <a:pt x="1769022" y="1700110"/>
                  <a:pt x="1718886" y="1649974"/>
                  <a:pt x="1718886" y="1588129"/>
                </a:cubicBezTo>
                <a:cubicBezTo>
                  <a:pt x="1718886" y="1526284"/>
                  <a:pt x="1769022" y="1476148"/>
                  <a:pt x="1830867" y="1476148"/>
                </a:cubicBezTo>
                <a:close/>
                <a:moveTo>
                  <a:pt x="971424" y="1476148"/>
                </a:moveTo>
                <a:cubicBezTo>
                  <a:pt x="1033269" y="1476148"/>
                  <a:pt x="1083405" y="1526284"/>
                  <a:pt x="1083405" y="1588129"/>
                </a:cubicBezTo>
                <a:cubicBezTo>
                  <a:pt x="1083405" y="1649974"/>
                  <a:pt x="1033269" y="1700110"/>
                  <a:pt x="971424" y="1700110"/>
                </a:cubicBezTo>
                <a:cubicBezTo>
                  <a:pt x="909579" y="1700110"/>
                  <a:pt x="859443" y="1649974"/>
                  <a:pt x="859443" y="1588129"/>
                </a:cubicBezTo>
                <a:cubicBezTo>
                  <a:pt x="859443" y="1526284"/>
                  <a:pt x="909579" y="1476148"/>
                  <a:pt x="971424" y="1476148"/>
                </a:cubicBezTo>
                <a:close/>
                <a:moveTo>
                  <a:pt x="111982" y="768554"/>
                </a:moveTo>
                <a:cubicBezTo>
                  <a:pt x="173826" y="768554"/>
                  <a:pt x="223963" y="818690"/>
                  <a:pt x="223963" y="880535"/>
                </a:cubicBezTo>
                <a:cubicBezTo>
                  <a:pt x="223963" y="942380"/>
                  <a:pt x="173826" y="992516"/>
                  <a:pt x="111982" y="992516"/>
                </a:cubicBezTo>
                <a:cubicBezTo>
                  <a:pt x="50136" y="992516"/>
                  <a:pt x="0" y="942380"/>
                  <a:pt x="0" y="880535"/>
                </a:cubicBezTo>
                <a:cubicBezTo>
                  <a:pt x="0" y="818690"/>
                  <a:pt x="50136" y="768554"/>
                  <a:pt x="111982" y="768554"/>
                </a:cubicBezTo>
                <a:close/>
                <a:moveTo>
                  <a:pt x="6128082" y="742712"/>
                </a:moveTo>
                <a:cubicBezTo>
                  <a:pt x="6189927" y="742712"/>
                  <a:pt x="6240063" y="792848"/>
                  <a:pt x="6240063" y="854693"/>
                </a:cubicBezTo>
                <a:cubicBezTo>
                  <a:pt x="6240063" y="916538"/>
                  <a:pt x="6189927" y="966674"/>
                  <a:pt x="6128082" y="966674"/>
                </a:cubicBezTo>
                <a:cubicBezTo>
                  <a:pt x="6066237" y="966674"/>
                  <a:pt x="6016101" y="916538"/>
                  <a:pt x="6016101" y="854693"/>
                </a:cubicBezTo>
                <a:cubicBezTo>
                  <a:pt x="6016101" y="792848"/>
                  <a:pt x="6066237" y="742712"/>
                  <a:pt x="6128082" y="742712"/>
                </a:cubicBezTo>
                <a:close/>
                <a:moveTo>
                  <a:pt x="6987523" y="738074"/>
                </a:moveTo>
                <a:cubicBezTo>
                  <a:pt x="7049368" y="738074"/>
                  <a:pt x="7099504" y="788210"/>
                  <a:pt x="7099504" y="850055"/>
                </a:cubicBezTo>
                <a:cubicBezTo>
                  <a:pt x="7099504" y="911900"/>
                  <a:pt x="7049368" y="962036"/>
                  <a:pt x="6987523" y="962036"/>
                </a:cubicBezTo>
                <a:cubicBezTo>
                  <a:pt x="6925678" y="962036"/>
                  <a:pt x="6875542" y="911900"/>
                  <a:pt x="6875542" y="850055"/>
                </a:cubicBezTo>
                <a:cubicBezTo>
                  <a:pt x="6875542" y="788210"/>
                  <a:pt x="6925678" y="738074"/>
                  <a:pt x="6987523" y="738074"/>
                </a:cubicBezTo>
                <a:close/>
                <a:moveTo>
                  <a:pt x="5268639" y="738074"/>
                </a:moveTo>
                <a:cubicBezTo>
                  <a:pt x="5330484" y="738074"/>
                  <a:pt x="5380620" y="788210"/>
                  <a:pt x="5380620" y="850055"/>
                </a:cubicBezTo>
                <a:cubicBezTo>
                  <a:pt x="5380620" y="911900"/>
                  <a:pt x="5330484" y="962036"/>
                  <a:pt x="5268639" y="962036"/>
                </a:cubicBezTo>
                <a:cubicBezTo>
                  <a:pt x="5206794" y="962036"/>
                  <a:pt x="5156658" y="911900"/>
                  <a:pt x="5156658" y="850055"/>
                </a:cubicBezTo>
                <a:cubicBezTo>
                  <a:pt x="5156658" y="788210"/>
                  <a:pt x="5206794" y="738074"/>
                  <a:pt x="5268639" y="738074"/>
                </a:cubicBezTo>
                <a:close/>
                <a:moveTo>
                  <a:pt x="4409196" y="738074"/>
                </a:moveTo>
                <a:cubicBezTo>
                  <a:pt x="4471041" y="738074"/>
                  <a:pt x="4521177" y="788210"/>
                  <a:pt x="4521177" y="850055"/>
                </a:cubicBezTo>
                <a:cubicBezTo>
                  <a:pt x="4521177" y="911900"/>
                  <a:pt x="4471041" y="962036"/>
                  <a:pt x="4409196" y="962036"/>
                </a:cubicBezTo>
                <a:cubicBezTo>
                  <a:pt x="4347351" y="962036"/>
                  <a:pt x="4297215" y="911900"/>
                  <a:pt x="4297215" y="850055"/>
                </a:cubicBezTo>
                <a:cubicBezTo>
                  <a:pt x="4297215" y="788210"/>
                  <a:pt x="4347351" y="738074"/>
                  <a:pt x="4409196" y="738074"/>
                </a:cubicBezTo>
                <a:close/>
                <a:moveTo>
                  <a:pt x="3549753" y="738074"/>
                </a:moveTo>
                <a:cubicBezTo>
                  <a:pt x="3611598" y="738074"/>
                  <a:pt x="3661734" y="788210"/>
                  <a:pt x="3661734" y="850055"/>
                </a:cubicBezTo>
                <a:cubicBezTo>
                  <a:pt x="3661734" y="911900"/>
                  <a:pt x="3611598" y="962036"/>
                  <a:pt x="3549753" y="962036"/>
                </a:cubicBezTo>
                <a:cubicBezTo>
                  <a:pt x="3487908" y="962036"/>
                  <a:pt x="3437772" y="911900"/>
                  <a:pt x="3437772" y="850055"/>
                </a:cubicBezTo>
                <a:cubicBezTo>
                  <a:pt x="3437772" y="788210"/>
                  <a:pt x="3487908" y="738074"/>
                  <a:pt x="3549753" y="738074"/>
                </a:cubicBezTo>
                <a:close/>
                <a:moveTo>
                  <a:pt x="2690310" y="738074"/>
                </a:moveTo>
                <a:cubicBezTo>
                  <a:pt x="2752155" y="738074"/>
                  <a:pt x="2802291" y="788210"/>
                  <a:pt x="2802291" y="850055"/>
                </a:cubicBezTo>
                <a:cubicBezTo>
                  <a:pt x="2802291" y="911900"/>
                  <a:pt x="2752155" y="962036"/>
                  <a:pt x="2690310" y="962036"/>
                </a:cubicBezTo>
                <a:cubicBezTo>
                  <a:pt x="2628465" y="962036"/>
                  <a:pt x="2578329" y="911900"/>
                  <a:pt x="2578329" y="850055"/>
                </a:cubicBezTo>
                <a:cubicBezTo>
                  <a:pt x="2578329" y="788210"/>
                  <a:pt x="2628465" y="738074"/>
                  <a:pt x="2690310" y="738074"/>
                </a:cubicBezTo>
                <a:close/>
                <a:moveTo>
                  <a:pt x="1830867" y="738074"/>
                </a:moveTo>
                <a:cubicBezTo>
                  <a:pt x="1892712" y="738074"/>
                  <a:pt x="1942848" y="788210"/>
                  <a:pt x="1942848" y="850055"/>
                </a:cubicBezTo>
                <a:cubicBezTo>
                  <a:pt x="1942848" y="911900"/>
                  <a:pt x="1892712" y="962036"/>
                  <a:pt x="1830867" y="962036"/>
                </a:cubicBezTo>
                <a:cubicBezTo>
                  <a:pt x="1769022" y="962036"/>
                  <a:pt x="1718886" y="911900"/>
                  <a:pt x="1718886" y="850055"/>
                </a:cubicBezTo>
                <a:cubicBezTo>
                  <a:pt x="1718886" y="788210"/>
                  <a:pt x="1769022" y="738074"/>
                  <a:pt x="1830867" y="738074"/>
                </a:cubicBezTo>
                <a:close/>
                <a:moveTo>
                  <a:pt x="971424" y="738074"/>
                </a:moveTo>
                <a:cubicBezTo>
                  <a:pt x="1033269" y="738074"/>
                  <a:pt x="1083405" y="788210"/>
                  <a:pt x="1083405" y="850055"/>
                </a:cubicBezTo>
                <a:cubicBezTo>
                  <a:pt x="1083405" y="911900"/>
                  <a:pt x="1033269" y="962036"/>
                  <a:pt x="971424" y="962036"/>
                </a:cubicBezTo>
                <a:cubicBezTo>
                  <a:pt x="909579" y="962036"/>
                  <a:pt x="859443" y="911900"/>
                  <a:pt x="859443" y="850055"/>
                </a:cubicBezTo>
                <a:cubicBezTo>
                  <a:pt x="859443" y="788210"/>
                  <a:pt x="909579" y="738074"/>
                  <a:pt x="971424" y="738074"/>
                </a:cubicBezTo>
                <a:close/>
                <a:moveTo>
                  <a:pt x="111982" y="30480"/>
                </a:moveTo>
                <a:cubicBezTo>
                  <a:pt x="173826" y="30480"/>
                  <a:pt x="223963" y="80616"/>
                  <a:pt x="223963" y="142461"/>
                </a:cubicBezTo>
                <a:cubicBezTo>
                  <a:pt x="223963" y="204306"/>
                  <a:pt x="173826" y="254442"/>
                  <a:pt x="111982" y="254442"/>
                </a:cubicBezTo>
                <a:cubicBezTo>
                  <a:pt x="50136" y="254442"/>
                  <a:pt x="0" y="204306"/>
                  <a:pt x="0" y="142461"/>
                </a:cubicBezTo>
                <a:cubicBezTo>
                  <a:pt x="0" y="80616"/>
                  <a:pt x="50136" y="30480"/>
                  <a:pt x="111982" y="30480"/>
                </a:cubicBezTo>
                <a:close/>
                <a:moveTo>
                  <a:pt x="6128082" y="4638"/>
                </a:moveTo>
                <a:cubicBezTo>
                  <a:pt x="6189927" y="4638"/>
                  <a:pt x="6240063" y="54774"/>
                  <a:pt x="6240063" y="116619"/>
                </a:cubicBezTo>
                <a:cubicBezTo>
                  <a:pt x="6240063" y="178464"/>
                  <a:pt x="6189927" y="228600"/>
                  <a:pt x="6128082" y="228600"/>
                </a:cubicBezTo>
                <a:cubicBezTo>
                  <a:pt x="6066237" y="228600"/>
                  <a:pt x="6016101" y="178464"/>
                  <a:pt x="6016101" y="116619"/>
                </a:cubicBezTo>
                <a:cubicBezTo>
                  <a:pt x="6016101" y="54774"/>
                  <a:pt x="6066237" y="4638"/>
                  <a:pt x="6128082" y="4638"/>
                </a:cubicBezTo>
                <a:close/>
                <a:moveTo>
                  <a:pt x="6987523" y="0"/>
                </a:moveTo>
                <a:cubicBezTo>
                  <a:pt x="7049368" y="0"/>
                  <a:pt x="7099504" y="50136"/>
                  <a:pt x="7099504" y="111981"/>
                </a:cubicBezTo>
                <a:cubicBezTo>
                  <a:pt x="7099504" y="173826"/>
                  <a:pt x="7049368" y="223962"/>
                  <a:pt x="6987523" y="223962"/>
                </a:cubicBezTo>
                <a:cubicBezTo>
                  <a:pt x="6925678" y="223962"/>
                  <a:pt x="6875542" y="173826"/>
                  <a:pt x="6875542" y="111981"/>
                </a:cubicBezTo>
                <a:cubicBezTo>
                  <a:pt x="6875542" y="50136"/>
                  <a:pt x="6925678" y="0"/>
                  <a:pt x="6987523" y="0"/>
                </a:cubicBezTo>
                <a:close/>
                <a:moveTo>
                  <a:pt x="5268639" y="0"/>
                </a:moveTo>
                <a:cubicBezTo>
                  <a:pt x="5330484" y="0"/>
                  <a:pt x="5380620" y="50136"/>
                  <a:pt x="5380620" y="111981"/>
                </a:cubicBezTo>
                <a:cubicBezTo>
                  <a:pt x="5380620" y="173826"/>
                  <a:pt x="5330484" y="223962"/>
                  <a:pt x="5268639" y="223962"/>
                </a:cubicBezTo>
                <a:cubicBezTo>
                  <a:pt x="5206794" y="223962"/>
                  <a:pt x="5156658" y="173826"/>
                  <a:pt x="5156658" y="111981"/>
                </a:cubicBezTo>
                <a:cubicBezTo>
                  <a:pt x="5156658" y="50136"/>
                  <a:pt x="5206794" y="0"/>
                  <a:pt x="5268639" y="0"/>
                </a:cubicBezTo>
                <a:close/>
                <a:moveTo>
                  <a:pt x="4409196" y="0"/>
                </a:moveTo>
                <a:cubicBezTo>
                  <a:pt x="4471041" y="0"/>
                  <a:pt x="4521177" y="50136"/>
                  <a:pt x="4521177" y="111981"/>
                </a:cubicBezTo>
                <a:cubicBezTo>
                  <a:pt x="4521177" y="173826"/>
                  <a:pt x="4471041" y="223962"/>
                  <a:pt x="4409196" y="223962"/>
                </a:cubicBezTo>
                <a:cubicBezTo>
                  <a:pt x="4347351" y="223962"/>
                  <a:pt x="4297215" y="173826"/>
                  <a:pt x="4297215" y="111981"/>
                </a:cubicBezTo>
                <a:cubicBezTo>
                  <a:pt x="4297215" y="50136"/>
                  <a:pt x="4347351" y="0"/>
                  <a:pt x="4409196" y="0"/>
                </a:cubicBezTo>
                <a:close/>
                <a:moveTo>
                  <a:pt x="3549753" y="0"/>
                </a:moveTo>
                <a:cubicBezTo>
                  <a:pt x="3611598" y="0"/>
                  <a:pt x="3661734" y="50136"/>
                  <a:pt x="3661734" y="111981"/>
                </a:cubicBezTo>
                <a:cubicBezTo>
                  <a:pt x="3661734" y="173826"/>
                  <a:pt x="3611598" y="223962"/>
                  <a:pt x="3549753" y="223962"/>
                </a:cubicBezTo>
                <a:cubicBezTo>
                  <a:pt x="3487908" y="223962"/>
                  <a:pt x="3437772" y="173826"/>
                  <a:pt x="3437772" y="111981"/>
                </a:cubicBezTo>
                <a:cubicBezTo>
                  <a:pt x="3437772" y="50136"/>
                  <a:pt x="3487908" y="0"/>
                  <a:pt x="3549753" y="0"/>
                </a:cubicBezTo>
                <a:close/>
                <a:moveTo>
                  <a:pt x="2690310" y="0"/>
                </a:moveTo>
                <a:cubicBezTo>
                  <a:pt x="2752155" y="0"/>
                  <a:pt x="2802291" y="50136"/>
                  <a:pt x="2802291" y="111981"/>
                </a:cubicBezTo>
                <a:cubicBezTo>
                  <a:pt x="2802291" y="173826"/>
                  <a:pt x="2752155" y="223962"/>
                  <a:pt x="2690310" y="223962"/>
                </a:cubicBezTo>
                <a:cubicBezTo>
                  <a:pt x="2628465" y="223962"/>
                  <a:pt x="2578329" y="173826"/>
                  <a:pt x="2578329" y="111981"/>
                </a:cubicBezTo>
                <a:cubicBezTo>
                  <a:pt x="2578329" y="50136"/>
                  <a:pt x="2628465" y="0"/>
                  <a:pt x="2690310" y="0"/>
                </a:cubicBezTo>
                <a:close/>
                <a:moveTo>
                  <a:pt x="1830867" y="0"/>
                </a:moveTo>
                <a:cubicBezTo>
                  <a:pt x="1892712" y="0"/>
                  <a:pt x="1942848" y="50136"/>
                  <a:pt x="1942848" y="111981"/>
                </a:cubicBezTo>
                <a:cubicBezTo>
                  <a:pt x="1942848" y="173826"/>
                  <a:pt x="1892712" y="223962"/>
                  <a:pt x="1830867" y="223962"/>
                </a:cubicBezTo>
                <a:cubicBezTo>
                  <a:pt x="1769022" y="223962"/>
                  <a:pt x="1718886" y="173826"/>
                  <a:pt x="1718886" y="111981"/>
                </a:cubicBezTo>
                <a:cubicBezTo>
                  <a:pt x="1718886" y="50136"/>
                  <a:pt x="1769022" y="0"/>
                  <a:pt x="1830867" y="0"/>
                </a:cubicBezTo>
                <a:close/>
                <a:moveTo>
                  <a:pt x="971424" y="0"/>
                </a:moveTo>
                <a:cubicBezTo>
                  <a:pt x="1033269" y="0"/>
                  <a:pt x="1083405" y="50136"/>
                  <a:pt x="1083405" y="111981"/>
                </a:cubicBezTo>
                <a:cubicBezTo>
                  <a:pt x="1083405" y="173826"/>
                  <a:pt x="1033269" y="223962"/>
                  <a:pt x="971424" y="223962"/>
                </a:cubicBezTo>
                <a:cubicBezTo>
                  <a:pt x="909579" y="223962"/>
                  <a:pt x="859443" y="173826"/>
                  <a:pt x="859443" y="111981"/>
                </a:cubicBezTo>
                <a:cubicBezTo>
                  <a:pt x="859443" y="50136"/>
                  <a:pt x="909579" y="0"/>
                  <a:pt x="971424" y="0"/>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文本框 1"/>
          <p:cNvSpPr txBox="1"/>
          <p:nvPr/>
        </p:nvSpPr>
        <p:spPr>
          <a:xfrm>
            <a:off x="647667" y="2784475"/>
            <a:ext cx="1591945" cy="997585"/>
          </a:xfrm>
          <a:prstGeom prst="rect">
            <a:avLst/>
          </a:prstGeom>
          <a:noFill/>
        </p:spPr>
        <p:txBody>
          <a:bodyPr wrap="square" rtlCol="0"/>
          <a:lstStyle/>
          <a:p>
            <a:pPr algn="ctr"/>
            <a:r>
              <a:rPr lang="zh-CN" altLang="en-US" sz="5400" b="1" dirty="0">
                <a:solidFill>
                  <a:schemeClr val="tx1"/>
                </a:solidFill>
                <a:latin typeface="微软雅黑" panose="020B0503020204020204" charset="-122"/>
                <a:ea typeface="微软雅黑" panose="020B0503020204020204" charset="-122"/>
              </a:rPr>
              <a:t>目录</a:t>
            </a:r>
          </a:p>
        </p:txBody>
      </p:sp>
      <p:grpSp>
        <p:nvGrpSpPr>
          <p:cNvPr id="3" name="Text3"/>
          <p:cNvGrpSpPr/>
          <p:nvPr/>
        </p:nvGrpSpPr>
        <p:grpSpPr>
          <a:xfrm>
            <a:off x="2946963" y="1460322"/>
            <a:ext cx="7296027" cy="640467"/>
            <a:chOff x="4019581" y="1199646"/>
            <a:chExt cx="7296027" cy="640467"/>
          </a:xfrm>
        </p:grpSpPr>
        <p:sp>
          <p:nvSpPr>
            <p:cNvPr id="4" name="Text1"/>
            <p:cNvSpPr/>
            <p:nvPr>
              <p:custDataLst>
                <p:tags r:id="rId9"/>
              </p:custDataLst>
            </p:nvPr>
          </p:nvSpPr>
          <p:spPr>
            <a:xfrm>
              <a:off x="4019581" y="1312159"/>
              <a:ext cx="415440" cy="415440"/>
            </a:xfrm>
            <a:prstGeom prst="ellipse">
              <a:avLst/>
            </a:prstGeom>
            <a:solidFill>
              <a:schemeClr val="accent1"/>
            </a:solidFill>
            <a:ln w="101600">
              <a:solidFill>
                <a:schemeClr val="accent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i="0" u="none" strike="noStrike" kern="1200" cap="none" spc="0" normalizeH="0" baseline="0" noProof="0">
                  <a:ln>
                    <a:noFill/>
                  </a:ln>
                  <a:solidFill>
                    <a:schemeClr val="tx2"/>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rPr>
                <a:t>1</a:t>
              </a:r>
              <a:endParaRPr kumimoji="0" lang="en-US" altLang="zh-CN" i="0"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sp>
          <p:nvSpPr>
            <p:cNvPr id="5" name="Text2"/>
            <p:cNvSpPr txBox="1"/>
            <p:nvPr>
              <p:custDataLst>
                <p:tags r:id="rId10"/>
              </p:custDataLst>
            </p:nvPr>
          </p:nvSpPr>
          <p:spPr>
            <a:xfrm>
              <a:off x="4658754" y="1199646"/>
              <a:ext cx="6656854"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国产操作系统发展历程</a:t>
              </a:r>
              <a:endParaRPr lang="zh-CN" altLang="en-US" dirty="0">
                <a:latin typeface="微软雅黑" panose="020B0503020204020204" charset="-122"/>
                <a:ea typeface="微软雅黑" panose="020B0503020204020204" charset="-122"/>
                <a:sym typeface="+mn-ea"/>
              </a:endParaRPr>
            </a:p>
          </p:txBody>
        </p:sp>
      </p:grpSp>
      <p:grpSp>
        <p:nvGrpSpPr>
          <p:cNvPr id="6" name="Text6"/>
          <p:cNvGrpSpPr/>
          <p:nvPr/>
        </p:nvGrpSpPr>
        <p:grpSpPr>
          <a:xfrm>
            <a:off x="2946963" y="2281161"/>
            <a:ext cx="7296027" cy="640467"/>
            <a:chOff x="4019581" y="1199646"/>
            <a:chExt cx="7296027" cy="640467"/>
          </a:xfrm>
        </p:grpSpPr>
        <p:sp>
          <p:nvSpPr>
            <p:cNvPr id="7" name="Text4"/>
            <p:cNvSpPr/>
            <p:nvPr>
              <p:custDataLst>
                <p:tags r:id="rId7"/>
              </p:custDataLst>
            </p:nvPr>
          </p:nvSpPr>
          <p:spPr>
            <a:xfrm>
              <a:off x="4019581" y="1312159"/>
              <a:ext cx="415440" cy="415440"/>
            </a:xfrm>
            <a:prstGeom prst="ellipse">
              <a:avLst/>
            </a:prstGeom>
            <a:solidFill>
              <a:schemeClr val="accent1"/>
            </a:solidFill>
            <a:ln w="101600">
              <a:solidFill>
                <a:schemeClr val="accent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a:solidFill>
                    <a:schemeClr val="tx2"/>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2</a:t>
              </a:r>
              <a:endParaRPr kumimoji="0" lang="en-US" altLang="zh-CN" i="0"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sp>
          <p:nvSpPr>
            <p:cNvPr id="8" name="Text5"/>
            <p:cNvSpPr txBox="1"/>
            <p:nvPr>
              <p:custDataLst>
                <p:tags r:id="rId8"/>
              </p:custDataLst>
            </p:nvPr>
          </p:nvSpPr>
          <p:spPr>
            <a:xfrm>
              <a:off x="4658754" y="1199646"/>
              <a:ext cx="6656854"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国产操作系统的困境与机遇</a:t>
              </a:r>
              <a:endParaRPr lang="zh-CN" altLang="en-US" dirty="0">
                <a:latin typeface="微软雅黑" panose="020B0503020204020204" charset="-122"/>
                <a:ea typeface="微软雅黑" panose="020B0503020204020204" charset="-122"/>
                <a:sym typeface="+mn-ea"/>
              </a:endParaRPr>
            </a:p>
          </p:txBody>
        </p:sp>
      </p:grpSp>
      <p:grpSp>
        <p:nvGrpSpPr>
          <p:cNvPr id="9" name="Text9"/>
          <p:cNvGrpSpPr/>
          <p:nvPr/>
        </p:nvGrpSpPr>
        <p:grpSpPr>
          <a:xfrm>
            <a:off x="2946963" y="3101999"/>
            <a:ext cx="7296027" cy="640467"/>
            <a:chOff x="4019581" y="1199646"/>
            <a:chExt cx="7296027" cy="640467"/>
          </a:xfrm>
        </p:grpSpPr>
        <p:sp>
          <p:nvSpPr>
            <p:cNvPr id="10" name="Text7"/>
            <p:cNvSpPr/>
            <p:nvPr>
              <p:custDataLst>
                <p:tags r:id="rId5"/>
              </p:custDataLst>
            </p:nvPr>
          </p:nvSpPr>
          <p:spPr>
            <a:xfrm>
              <a:off x="4019581" y="1312159"/>
              <a:ext cx="415440" cy="415440"/>
            </a:xfrm>
            <a:prstGeom prst="ellipse">
              <a:avLst/>
            </a:prstGeom>
            <a:solidFill>
              <a:schemeClr val="accent1"/>
            </a:solidFill>
            <a:ln w="101600">
              <a:solidFill>
                <a:schemeClr val="accent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a:solidFill>
                    <a:schemeClr val="tx2"/>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3</a:t>
              </a:r>
              <a:endParaRPr kumimoji="0" lang="en-US" altLang="zh-CN" i="0"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sp>
          <p:nvSpPr>
            <p:cNvPr id="11" name="Text8"/>
            <p:cNvSpPr txBox="1"/>
            <p:nvPr>
              <p:custDataLst>
                <p:tags r:id="rId6"/>
              </p:custDataLst>
            </p:nvPr>
          </p:nvSpPr>
          <p:spPr>
            <a:xfrm>
              <a:off x="4658754" y="1199646"/>
              <a:ext cx="6656854"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如何发展操作系统</a:t>
              </a:r>
              <a:endParaRPr lang="zh-CN" altLang="en-US" dirty="0">
                <a:latin typeface="微软雅黑" panose="020B0503020204020204" charset="-122"/>
                <a:ea typeface="微软雅黑" panose="020B0503020204020204" charset="-122"/>
                <a:sym typeface="+mn-ea"/>
              </a:endParaRPr>
            </a:p>
          </p:txBody>
        </p:sp>
      </p:grpSp>
      <p:grpSp>
        <p:nvGrpSpPr>
          <p:cNvPr id="12" name="Text12"/>
          <p:cNvGrpSpPr/>
          <p:nvPr/>
        </p:nvGrpSpPr>
        <p:grpSpPr>
          <a:xfrm>
            <a:off x="2946963" y="3922838"/>
            <a:ext cx="7296027" cy="640467"/>
            <a:chOff x="4019581" y="1199646"/>
            <a:chExt cx="7296027" cy="640467"/>
          </a:xfrm>
        </p:grpSpPr>
        <p:sp>
          <p:nvSpPr>
            <p:cNvPr id="13" name="Text10"/>
            <p:cNvSpPr/>
            <p:nvPr>
              <p:custDataLst>
                <p:tags r:id="rId3"/>
              </p:custDataLst>
            </p:nvPr>
          </p:nvSpPr>
          <p:spPr>
            <a:xfrm>
              <a:off x="4019581" y="1312159"/>
              <a:ext cx="415440" cy="415440"/>
            </a:xfrm>
            <a:prstGeom prst="ellipse">
              <a:avLst/>
            </a:prstGeom>
            <a:solidFill>
              <a:schemeClr val="accent1"/>
            </a:solidFill>
            <a:ln w="101600">
              <a:solidFill>
                <a:schemeClr val="accent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a:solidFill>
                    <a:schemeClr val="tx2"/>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4</a:t>
              </a:r>
              <a:endParaRPr kumimoji="0" lang="en-US" altLang="zh-CN" i="0" u="none" strike="noStrike" kern="1200" cap="none" spc="0" normalizeH="0" baseline="0" noProof="0" dirty="0">
                <a:ln>
                  <a:noFill/>
                </a:ln>
                <a:solidFill>
                  <a:schemeClr val="tx2"/>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sp>
          <p:nvSpPr>
            <p:cNvPr id="14" name="Text11"/>
            <p:cNvSpPr txBox="1"/>
            <p:nvPr>
              <p:custDataLst>
                <p:tags r:id="rId4"/>
              </p:custDataLst>
            </p:nvPr>
          </p:nvSpPr>
          <p:spPr>
            <a:xfrm>
              <a:off x="4658754" y="1199646"/>
              <a:ext cx="6656854" cy="640467"/>
            </a:xfrm>
            <a:prstGeom prst="rect">
              <a:avLst/>
            </a:prstGeom>
            <a:noFill/>
          </p:spPr>
          <p:txBody>
            <a:bodyPr wrap="square" rtlCol="0" anchor="ctr" anchorCtr="0">
              <a:normAutofit/>
            </a:bodyPr>
            <a:lstStyle/>
            <a:p>
              <a:pPr algn="l"/>
              <a:r>
                <a:rPr lang="zh-CN" altLang="en-US">
                  <a:latin typeface="微软雅黑" panose="020B0503020204020204" charset="-122"/>
                  <a:ea typeface="微软雅黑" panose="020B0503020204020204" charset="-122"/>
                  <a:sym typeface="+mn-ea"/>
                </a:rPr>
                <a:t>国产操作系统的发展策略</a:t>
              </a:r>
              <a:endParaRPr lang="zh-CN" altLang="en-US" dirty="0">
                <a:latin typeface="微软雅黑" panose="020B0503020204020204" charset="-122"/>
                <a:ea typeface="微软雅黑" panose="020B0503020204020204" charset="-122"/>
                <a:sym typeface="+mn-ea"/>
              </a:endParaRPr>
            </a:p>
          </p:txBody>
        </p:sp>
      </p:grpSp>
      <p:pic>
        <p:nvPicPr>
          <p:cNvPr id="124" name="slide_2.mp3">
            <a:hlinkClick r:id="" action="ppaction://media"/>
          </p:cNvPr>
          <p:cNvPicPr>
            <a:picLocks noChangeAspect="1"/>
          </p:cNvPicPr>
          <p:nvPr>
            <a:videoFile r:link="rId14"/>
            <p:extLst>
              <p:ext uri="{DAA4B4D4-6D71-4841-9C94-3DE7FCFB9230}">
                <p14:media xmlns:p14="http://schemas.microsoft.com/office/powerpoint/2010/main" r:embed="rId13"/>
              </p:ext>
            </p:extLst>
          </p:nvPr>
        </p:nvPicPr>
        <p:blipFill>
          <a:blip r:embed="rId15"/>
          <a:stretch>
            <a:fillRect/>
          </a:stretch>
        </p:blipFill>
        <p:spPr>
          <a:xfrm>
            <a:off x="457200" y="457200"/>
            <a:ext cx="914400" cy="914400"/>
          </a:xfrm>
          <a:prstGeom prst="rect">
            <a:avLst/>
          </a:prstGeom>
        </p:spPr>
      </p:pic>
    </p:spTree>
    <p:custDataLst>
      <p:custData r:id="rId1"/>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to="" calcmode="lin" valueType="num">
                                      <p:cBhvr>
                                        <p:cTn id="7" dur="500" fill="hold">
                                          <p:stCondLst>
                                            <p:cond delay="0"/>
                                          </p:stCondLst>
                                        </p:cTn>
                                        <p:tgtEl>
                                          <p:spTgt spid="19"/>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19"/>
                                        </p:tgtEl>
                                        <p:attrNameLst>
                                          <p:attrName>ppt_y</p:attrName>
                                        </p:attrNameLst>
                                      </p:cBhvr>
                                      <p:tavLst>
                                        <p:tav tm="0" fmla="((floor(#ppt_y-0.5)+ceil(#ppt_y-0.5))*0.5+0.5)+(#ppt_y- ((floor(#ppt_y-0.5)+ceil(#ppt_y-0.5))*0.5+0.5))*$">
                                          <p:val>
                                            <p:strVal val="0"/>
                                          </p:val>
                                        </p:tav>
                                        <p:tav tm="100000">
                                          <p:val>
                                            <p:strVal val="1"/>
                                          </p:val>
                                        </p:tav>
                                      </p:tavLst>
                                    </p:anim>
                                  </p:childTnLst>
                                </p:cTn>
                              </p:par>
                              <p:par>
                                <p:cTn id="9" presetID="0"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to="" calcmode="lin" valueType="num">
                                      <p:cBhvr>
                                        <p:cTn id="11" dur="500" fill="hold">
                                          <p:stCondLst>
                                            <p:cond delay="0"/>
                                          </p:stCondLst>
                                        </p:cTn>
                                        <p:tgtEl>
                                          <p:spTgt spid="20"/>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20"/>
                                        </p:tgtEl>
                                        <p:attrNameLst>
                                          <p:attrName>ppt_y</p:attrName>
                                        </p:attrNameLst>
                                      </p:cBhvr>
                                      <p:tavLst>
                                        <p:tav tm="0" fmla="((floor(#ppt_y-0.5)+ceil(#ppt_y-0.5))*0.5+0.5)+(#ppt_y- ((floor(#ppt_y-0.5)+ceil(#ppt_y-0.5))*0.5+0.5))*$">
                                          <p:val>
                                            <p:strVal val="0"/>
                                          </p:val>
                                        </p:tav>
                                        <p:tav tm="100000">
                                          <p:val>
                                            <p:strVal val="1"/>
                                          </p:val>
                                        </p:tav>
                                      </p:tavLst>
                                    </p:anim>
                                  </p:childTnLst>
                                </p:cTn>
                              </p:par>
                              <p:par>
                                <p:cTn id="13" presetID="10" presetClass="entr" presetSubtype="0" fill="hold" grpId="0" nodeType="withEffect">
                                  <p:stCondLst>
                                    <p:cond delay="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300"/>
                                        <p:tgtEl>
                                          <p:spTgt spid="2"/>
                                        </p:tgtEl>
                                      </p:cBhvr>
                                    </p:animEffect>
                                    <p:anim to="" calcmode="lin" valueType="num">
                                      <p:cBhvr>
                                        <p:cTn id="16" dur="60" fill="remove">
                                          <p:stCondLst>
                                            <p:cond delay="0"/>
                                          </p:stCondLst>
                                        </p:cTn>
                                        <p:tgtEl>
                                          <p:spTgt spid="2"/>
                                        </p:tgtEl>
                                        <p:attrNameLst>
                                          <p:attrName>ppt_x</p:attrName>
                                        </p:attrNameLst>
                                      </p:cBhvr>
                                      <p:tavLst>
                                        <p:tav tm="0" fmla="$">
                                          <p:val>
                                            <p:strVal val="#ppt_x"/>
                                          </p:val>
                                        </p:tav>
                                        <p:tav tm="100000" fmla="$">
                                          <p:val>
                                            <p:strVal val="#ppt_x+rand(ppt_w)-ppt_w/2"/>
                                          </p:val>
                                        </p:tav>
                                      </p:tavLst>
                                    </p:anim>
                                    <p:anim to="" calcmode="lin" valueType="num">
                                      <p:cBhvr>
                                        <p:cTn id="17" dur="60" fill="remove">
                                          <p:stCondLst>
                                            <p:cond delay="0"/>
                                          </p:stCondLst>
                                        </p:cTn>
                                        <p:tgtEl>
                                          <p:spTgt spid="2"/>
                                        </p:tgtEl>
                                        <p:attrNameLst>
                                          <p:attrName>ppt_y</p:attrName>
                                        </p:attrNameLst>
                                      </p:cBhvr>
                                      <p:tavLst>
                                        <p:tav tm="0" fmla="$">
                                          <p:val>
                                            <p:strVal val="#ppt_y"/>
                                          </p:val>
                                        </p:tav>
                                        <p:tav tm="100000" fmla="$">
                                          <p:val>
                                            <p:strVal val="#ppt_y+rand(ppt_h)-ppt_h/2"/>
                                          </p:val>
                                        </p:tav>
                                      </p:tavLst>
                                    </p:anim>
                                    <p:animScale>
                                      <p:cBhvr>
                                        <p:cTn id="18" dur="100" accel="50000" fill="remove">
                                          <p:stCondLst>
                                            <p:cond delay="50"/>
                                          </p:stCondLst>
                                        </p:cTn>
                                        <p:tgtEl>
                                          <p:spTgt spid="2"/>
                                        </p:tgtEl>
                                      </p:cBhvr>
                                      <p:from x="100000" y="100000"/>
                                      <p:to x="250000" y="250000"/>
                                    </p:animScale>
                                    <p:animScale>
                                      <p:cBhvr>
                                        <p:cTn id="19" dur="150" accel="50000" fill="remove">
                                          <p:stCondLst>
                                            <p:cond delay="150"/>
                                          </p:stCondLst>
                                        </p:cTn>
                                        <p:tgtEl>
                                          <p:spTgt spid="2"/>
                                        </p:tgtEl>
                                      </p:cBhvr>
                                      <p:from x="100000" y="100000"/>
                                      <p:to x="150000" y="150000"/>
                                    </p:animScale>
                                    <p:anim to="" calcmode="lin" valueType="num">
                                      <p:cBhvr>
                                        <p:cTn id="20" dur="60" fill="remove">
                                          <p:stCondLst>
                                            <p:cond delay="150"/>
                                          </p:stCondLst>
                                        </p:cTn>
                                        <p:tgtEl>
                                          <p:spTgt spid="2"/>
                                        </p:tgtEl>
                                        <p:attrNameLst>
                                          <p:attrName>ppt_x</p:attrName>
                                        </p:attrNameLst>
                                      </p:cBhvr>
                                      <p:tavLst>
                                        <p:tav tm="0" fmla="$">
                                          <p:val>
                                            <p:strVal val="#ppt_x"/>
                                          </p:val>
                                        </p:tav>
                                        <p:tav tm="100000" fmla="$">
                                          <p:val>
                                            <p:strVal val="#ppt_x+#ppt_w/2"/>
                                          </p:val>
                                        </p:tav>
                                      </p:tavLst>
                                    </p:anim>
                                    <p:anim to="" calcmode="lin" valueType="num">
                                      <p:cBhvr>
                                        <p:cTn id="21" dur="60" fill="remove">
                                          <p:stCondLst>
                                            <p:cond delay="150"/>
                                          </p:stCondLst>
                                        </p:cTn>
                                        <p:tgtEl>
                                          <p:spTgt spid="2"/>
                                        </p:tgtEl>
                                        <p:attrNameLst>
                                          <p:attrName>ppt_y</p:attrName>
                                        </p:attrNameLst>
                                      </p:cBhvr>
                                      <p:tavLst>
                                        <p:tav tm="0" fmla="$">
                                          <p:val>
                                            <p:strVal val="#ppt_y"/>
                                          </p:val>
                                        </p:tav>
                                        <p:tav tm="100000" fmla="$">
                                          <p:val>
                                            <p:strVal val="#ppt_y+#ppt_h/3"/>
                                          </p:val>
                                        </p:tav>
                                      </p:tavLst>
                                    </p:anim>
                                  </p:childTnLst>
                                </p:cTn>
                              </p:par>
                            </p:childTnLst>
                          </p:cTn>
                        </p:par>
                      </p:childTnLst>
                    </p:cTn>
                  </p:par>
                  <p:par>
                    <p:cTn id="22" fill="hold">
                      <p:stCondLst>
                        <p:cond delay="indefinite"/>
                      </p:stCondLst>
                      <p:childTnLst>
                        <p:par>
                          <p:cTn id="23" fill="hold">
                            <p:stCondLst>
                              <p:cond delay="0"/>
                            </p:stCondLst>
                            <p:childTnLst>
                              <p:par>
                                <p:cTn id="24" presetID="23" presetClass="entr" presetSubtype="288"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p:cTn id="26" dur="500" fill="hold"/>
                                        <p:tgtEl>
                                          <p:spTgt spid="3"/>
                                        </p:tgtEl>
                                        <p:attrNameLst>
                                          <p:attrName>ppt_w</p:attrName>
                                        </p:attrNameLst>
                                      </p:cBhvr>
                                      <p:tavLst>
                                        <p:tav tm="0">
                                          <p:val>
                                            <p:strVal val="4/3*#ppt_w"/>
                                          </p:val>
                                        </p:tav>
                                        <p:tav tm="100000">
                                          <p:val>
                                            <p:strVal val="#ppt_w"/>
                                          </p:val>
                                        </p:tav>
                                      </p:tavLst>
                                    </p:anim>
                                    <p:anim calcmode="lin" valueType="num">
                                      <p:cBhvr>
                                        <p:cTn id="27" dur="500" fill="hold"/>
                                        <p:tgtEl>
                                          <p:spTgt spid="3"/>
                                        </p:tgtEl>
                                        <p:attrNameLst>
                                          <p:attrName>ppt_h</p:attrName>
                                        </p:attrNameLst>
                                      </p:cBhvr>
                                      <p:tavLst>
                                        <p:tav tm="0">
                                          <p:val>
                                            <p:strVal val="4/3*#ppt_h"/>
                                          </p:val>
                                        </p:tav>
                                        <p:tav tm="100000">
                                          <p:val>
                                            <p:strVal val="#ppt_h"/>
                                          </p:val>
                                        </p:tav>
                                      </p:tavLst>
                                    </p:anim>
                                    <p:anim to="" calcmode="lin" valueType="num">
                                      <p:cBhvr>
                                        <p:cTn id="28" dur="500" fill="hold">
                                          <p:stCondLst>
                                            <p:cond delay="0"/>
                                          </p:stCondLst>
                                        </p:cTn>
                                        <p:tgtEl>
                                          <p:spTgt spid="3"/>
                                        </p:tgtEl>
                                        <p:attrNameLst>
                                          <p:attrName>ppt_x</p:attrName>
                                        </p:attrNameLst>
                                      </p:cBhvr>
                                      <p:tavLst>
                                        <p:tav tm="0">
                                          <p:val>
                                            <p:strVal val="#ppt_x+0"/>
                                          </p:val>
                                        </p:tav>
                                        <p:tav tm="100000">
                                          <p:val>
                                            <p:strVal val="#ppt_x+0"/>
                                          </p:val>
                                        </p:tav>
                                      </p:tavLst>
                                    </p:anim>
                                    <p:anim to="" calcmode="lin" valueType="num">
                                      <p:cBhvr>
                                        <p:cTn id="29" dur="500" fill="hold">
                                          <p:stCondLst>
                                            <p:cond delay="0"/>
                                          </p:stCondLst>
                                        </p:cTn>
                                        <p:tgtEl>
                                          <p:spTgt spid="3"/>
                                        </p:tgtEl>
                                        <p:attrNameLst>
                                          <p:attrName>ppt_y</p:attrName>
                                        </p:attrNameLst>
                                      </p:cBhvr>
                                      <p:tavLst>
                                        <p:tav tm="0">
                                          <p:val>
                                            <p:strVal val="#ppt_y+0.2992267"/>
                                          </p:val>
                                        </p:tav>
                                        <p:tav tm="100000">
                                          <p:val>
                                            <p:strVal val="#ppt_y+0.2992267"/>
                                          </p:val>
                                        </p:tav>
                                      </p:tavLst>
                                    </p:anim>
                                  </p:childTnLst>
                                </p:cTn>
                              </p:par>
                            </p:childTnLst>
                          </p:cTn>
                        </p:par>
                      </p:childTnLst>
                    </p:cTn>
                  </p:par>
                  <p:par>
                    <p:cTn id="30" fill="hold">
                      <p:stCondLst>
                        <p:cond delay="indefinite"/>
                      </p:stCondLst>
                      <p:childTnLst>
                        <p:par>
                          <p:cTn id="31" fill="hold">
                            <p:stCondLst>
                              <p:cond delay="0"/>
                            </p:stCondLst>
                            <p:childTnLst>
                              <p:par>
                                <p:cTn id="32" presetID="23" presetClass="entr" presetSubtype="288"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strVal val="4/3*#ppt_w"/>
                                          </p:val>
                                        </p:tav>
                                        <p:tav tm="100000">
                                          <p:val>
                                            <p:strVal val="#ppt_w"/>
                                          </p:val>
                                        </p:tav>
                                      </p:tavLst>
                                    </p:anim>
                                    <p:anim calcmode="lin" valueType="num">
                                      <p:cBhvr>
                                        <p:cTn id="35" dur="500" fill="hold"/>
                                        <p:tgtEl>
                                          <p:spTgt spid="6"/>
                                        </p:tgtEl>
                                        <p:attrNameLst>
                                          <p:attrName>ppt_h</p:attrName>
                                        </p:attrNameLst>
                                      </p:cBhvr>
                                      <p:tavLst>
                                        <p:tav tm="0">
                                          <p:val>
                                            <p:strVal val="4/3*#ppt_h"/>
                                          </p:val>
                                        </p:tav>
                                        <p:tav tm="100000">
                                          <p:val>
                                            <p:strVal val="#ppt_h"/>
                                          </p:val>
                                        </p:tav>
                                      </p:tavLst>
                                    </p:anim>
                                    <p:anim to="" calcmode="lin" valueType="num">
                                      <p:cBhvr>
                                        <p:cTn id="36" dur="500" fill="hold">
                                          <p:stCondLst>
                                            <p:cond delay="0"/>
                                          </p:stCondLst>
                                        </p:cTn>
                                        <p:tgtEl>
                                          <p:spTgt spid="6"/>
                                        </p:tgtEl>
                                        <p:attrNameLst>
                                          <p:attrName>ppt_x</p:attrName>
                                        </p:attrNameLst>
                                      </p:cBhvr>
                                      <p:tavLst>
                                        <p:tav tm="0">
                                          <p:val>
                                            <p:strVal val="#ppt_x+0"/>
                                          </p:val>
                                        </p:tav>
                                        <p:tav tm="100000">
                                          <p:val>
                                            <p:strVal val="#ppt_x+0"/>
                                          </p:val>
                                        </p:tav>
                                      </p:tavLst>
                                    </p:anim>
                                    <p:anim to="" calcmode="lin" valueType="num">
                                      <p:cBhvr>
                                        <p:cTn id="37" dur="500" fill="hold">
                                          <p:stCondLst>
                                            <p:cond delay="0"/>
                                          </p:stCondLst>
                                        </p:cTn>
                                        <p:tgtEl>
                                          <p:spTgt spid="6"/>
                                        </p:tgtEl>
                                        <p:attrNameLst>
                                          <p:attrName>ppt_y</p:attrName>
                                        </p:attrNameLst>
                                      </p:cBhvr>
                                      <p:tavLst>
                                        <p:tav tm="0">
                                          <p:val>
                                            <p:strVal val="#ppt_y+0.23938133"/>
                                          </p:val>
                                        </p:tav>
                                        <p:tav tm="100000">
                                          <p:val>
                                            <p:strVal val="#ppt_y+0.23938133"/>
                                          </p:val>
                                        </p:tav>
                                      </p:tavLst>
                                    </p:anim>
                                  </p:childTnLst>
                                </p:cTn>
                              </p:par>
                              <p:par>
                                <p:cTn id="38" presetID="35" presetClass="path" presetSubtype="0" accel="50000" decel="50000" fill="hold" nodeType="withEffect">
                                  <p:stCondLst>
                                    <p:cond delay="0"/>
                                  </p:stCondLst>
                                  <p:childTnLst>
                                    <p:anim to="" calcmode="lin" valueType="num">
                                      <p:cBhvr>
                                        <p:cTn id="39"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40" dur="500" fill="hold">
                                          <p:stCondLst>
                                            <p:cond delay="0"/>
                                          </p:stCondLst>
                                        </p:cTn>
                                        <p:tgtEl>
                                          <p:spTgt spid="3"/>
                                        </p:tgtEl>
                                        <p:attrNameLst>
                                          <p:attrName>ppt_y</p:attrName>
                                        </p:attrNameLst>
                                      </p:cBhvr>
                                      <p:tavLst>
                                        <p:tav tm="0">
                                          <p:val>
                                            <p:strVal val="ppt_y"/>
                                          </p:val>
                                        </p:tav>
                                        <p:tav tm="100000">
                                          <p:val>
                                            <p:strVal val="#ppt_y+0.23938133"/>
                                          </p:val>
                                        </p:tav>
                                      </p:tavLst>
                                    </p:anim>
                                    <p:anim to="" calcmode="lin" valueType="num">
                                      <p:cBhvr>
                                        <p:cTn id="41"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42" dur="500" fill="hold">
                                          <p:stCondLst>
                                            <p:cond delay="0"/>
                                          </p:stCondLst>
                                        </p:cTn>
                                        <p:tgtEl>
                                          <p:spTgt spid="3"/>
                                        </p:tgtEl>
                                        <p:attrNameLst>
                                          <p:attrName>ppt_h</p:attrName>
                                        </p:attrNameLst>
                                      </p:cBhvr>
                                      <p:tavLst>
                                        <p:tav tm="0">
                                          <p:val>
                                            <p:strVal val="ppt_h"/>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ID="23" presetClass="entr" presetSubtype="288"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500" fill="hold"/>
                                        <p:tgtEl>
                                          <p:spTgt spid="9"/>
                                        </p:tgtEl>
                                        <p:attrNameLst>
                                          <p:attrName>ppt_w</p:attrName>
                                        </p:attrNameLst>
                                      </p:cBhvr>
                                      <p:tavLst>
                                        <p:tav tm="0">
                                          <p:val>
                                            <p:strVal val="4/3*#ppt_w"/>
                                          </p:val>
                                        </p:tav>
                                        <p:tav tm="100000">
                                          <p:val>
                                            <p:strVal val="#ppt_w"/>
                                          </p:val>
                                        </p:tav>
                                      </p:tavLst>
                                    </p:anim>
                                    <p:anim calcmode="lin" valueType="num">
                                      <p:cBhvr>
                                        <p:cTn id="48" dur="500" fill="hold"/>
                                        <p:tgtEl>
                                          <p:spTgt spid="9"/>
                                        </p:tgtEl>
                                        <p:attrNameLst>
                                          <p:attrName>ppt_h</p:attrName>
                                        </p:attrNameLst>
                                      </p:cBhvr>
                                      <p:tavLst>
                                        <p:tav tm="0">
                                          <p:val>
                                            <p:strVal val="4/3*#ppt_h"/>
                                          </p:val>
                                        </p:tav>
                                        <p:tav tm="100000">
                                          <p:val>
                                            <p:strVal val="#ppt_h"/>
                                          </p:val>
                                        </p:tav>
                                      </p:tavLst>
                                    </p:anim>
                                    <p:anim to="" calcmode="lin" valueType="num">
                                      <p:cBhvr>
                                        <p:cTn id="49" dur="500" fill="hold">
                                          <p:stCondLst>
                                            <p:cond delay="0"/>
                                          </p:stCondLst>
                                        </p:cTn>
                                        <p:tgtEl>
                                          <p:spTgt spid="9"/>
                                        </p:tgtEl>
                                        <p:attrNameLst>
                                          <p:attrName>ppt_x</p:attrName>
                                        </p:attrNameLst>
                                      </p:cBhvr>
                                      <p:tavLst>
                                        <p:tav tm="0">
                                          <p:val>
                                            <p:strVal val="#ppt_x+0"/>
                                          </p:val>
                                        </p:tav>
                                        <p:tav tm="100000">
                                          <p:val>
                                            <p:strVal val="#ppt_x+0"/>
                                          </p:val>
                                        </p:tav>
                                      </p:tavLst>
                                    </p:anim>
                                    <p:anim to="" calcmode="lin" valueType="num">
                                      <p:cBhvr>
                                        <p:cTn id="50" dur="500" fill="hold">
                                          <p:stCondLst>
                                            <p:cond delay="0"/>
                                          </p:stCondLst>
                                        </p:cTn>
                                        <p:tgtEl>
                                          <p:spTgt spid="9"/>
                                        </p:tgtEl>
                                        <p:attrNameLst>
                                          <p:attrName>ppt_y</p:attrName>
                                        </p:attrNameLst>
                                      </p:cBhvr>
                                      <p:tavLst>
                                        <p:tav tm="0">
                                          <p:val>
                                            <p:strVal val="#ppt_y+0.17953604"/>
                                          </p:val>
                                        </p:tav>
                                        <p:tav tm="100000">
                                          <p:val>
                                            <p:strVal val="#ppt_y+0.17953604"/>
                                          </p:val>
                                        </p:tav>
                                      </p:tavLst>
                                    </p:anim>
                                  </p:childTnLst>
                                </p:cTn>
                              </p:par>
                              <p:par>
                                <p:cTn id="51" presetID="35" presetClass="path" presetSubtype="0" accel="50000" decel="50000" fill="hold" nodeType="withEffect">
                                  <p:stCondLst>
                                    <p:cond delay="0"/>
                                  </p:stCondLst>
                                  <p:childTnLst>
                                    <p:anim to="" calcmode="lin" valueType="num">
                                      <p:cBhvr>
                                        <p:cTn id="52"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53" dur="500" fill="hold">
                                          <p:stCondLst>
                                            <p:cond delay="0"/>
                                          </p:stCondLst>
                                        </p:cTn>
                                        <p:tgtEl>
                                          <p:spTgt spid="3"/>
                                        </p:tgtEl>
                                        <p:attrNameLst>
                                          <p:attrName>ppt_y</p:attrName>
                                        </p:attrNameLst>
                                      </p:cBhvr>
                                      <p:tavLst>
                                        <p:tav tm="0">
                                          <p:val>
                                            <p:strVal val="ppt_y"/>
                                          </p:val>
                                        </p:tav>
                                        <p:tav tm="100000">
                                          <p:val>
                                            <p:strVal val="#ppt_y+0.17953604"/>
                                          </p:val>
                                        </p:tav>
                                      </p:tavLst>
                                    </p:anim>
                                    <p:anim to="" calcmode="lin" valueType="num">
                                      <p:cBhvr>
                                        <p:cTn id="54"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55"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56" presetID="35" presetClass="path" presetSubtype="0" accel="50000" decel="50000" fill="hold" nodeType="withEffect">
                                  <p:stCondLst>
                                    <p:cond delay="0"/>
                                  </p:stCondLst>
                                  <p:childTnLst>
                                    <p:anim to="" calcmode="lin" valueType="num">
                                      <p:cBhvr>
                                        <p:cTn id="57"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58" dur="500" fill="hold">
                                          <p:stCondLst>
                                            <p:cond delay="0"/>
                                          </p:stCondLst>
                                        </p:cTn>
                                        <p:tgtEl>
                                          <p:spTgt spid="6"/>
                                        </p:tgtEl>
                                        <p:attrNameLst>
                                          <p:attrName>ppt_y</p:attrName>
                                        </p:attrNameLst>
                                      </p:cBhvr>
                                      <p:tavLst>
                                        <p:tav tm="0">
                                          <p:val>
                                            <p:strVal val="ppt_y"/>
                                          </p:val>
                                        </p:tav>
                                        <p:tav tm="100000">
                                          <p:val>
                                            <p:strVal val="#ppt_y+0.17953607"/>
                                          </p:val>
                                        </p:tav>
                                      </p:tavLst>
                                    </p:anim>
                                    <p:anim to="" calcmode="lin" valueType="num">
                                      <p:cBhvr>
                                        <p:cTn id="59"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60" dur="500" fill="hold">
                                          <p:stCondLst>
                                            <p:cond delay="0"/>
                                          </p:stCondLst>
                                        </p:cTn>
                                        <p:tgtEl>
                                          <p:spTgt spid="6"/>
                                        </p:tgtEl>
                                        <p:attrNameLst>
                                          <p:attrName>ppt_h</p:attrName>
                                        </p:attrNameLst>
                                      </p:cBhvr>
                                      <p:tavLst>
                                        <p:tav tm="0">
                                          <p:val>
                                            <p:strVal val="ppt_h"/>
                                          </p:val>
                                        </p:tav>
                                        <p:tav tm="100000">
                                          <p:val>
                                            <p:strVal val="#ppt_h"/>
                                          </p:val>
                                        </p:tav>
                                      </p:tavLst>
                                    </p:anim>
                                  </p:childTnLst>
                                </p:cTn>
                              </p:par>
                            </p:childTnLst>
                          </p:cTn>
                        </p:par>
                      </p:childTnLst>
                    </p:cTn>
                  </p:par>
                  <p:par>
                    <p:cTn id="61" fill="hold">
                      <p:stCondLst>
                        <p:cond delay="indefinite"/>
                      </p:stCondLst>
                      <p:childTnLst>
                        <p:par>
                          <p:cTn id="62" fill="hold">
                            <p:stCondLst>
                              <p:cond delay="0"/>
                            </p:stCondLst>
                            <p:childTnLst>
                              <p:par>
                                <p:cTn id="63" presetID="23" presetClass="entr" presetSubtype="288" fill="hold" nodeType="clickEffect">
                                  <p:stCondLst>
                                    <p:cond delay="0"/>
                                  </p:stCondLst>
                                  <p:childTnLst>
                                    <p:set>
                                      <p:cBhvr>
                                        <p:cTn id="64" dur="1" fill="hold">
                                          <p:stCondLst>
                                            <p:cond delay="0"/>
                                          </p:stCondLst>
                                        </p:cTn>
                                        <p:tgtEl>
                                          <p:spTgt spid="12"/>
                                        </p:tgtEl>
                                        <p:attrNameLst>
                                          <p:attrName>style.visibility</p:attrName>
                                        </p:attrNameLst>
                                      </p:cBhvr>
                                      <p:to>
                                        <p:strVal val="visible"/>
                                      </p:to>
                                    </p:set>
                                    <p:anim calcmode="lin" valueType="num">
                                      <p:cBhvr>
                                        <p:cTn id="65" dur="500" fill="hold"/>
                                        <p:tgtEl>
                                          <p:spTgt spid="12"/>
                                        </p:tgtEl>
                                        <p:attrNameLst>
                                          <p:attrName>ppt_w</p:attrName>
                                        </p:attrNameLst>
                                      </p:cBhvr>
                                      <p:tavLst>
                                        <p:tav tm="0">
                                          <p:val>
                                            <p:strVal val="4/3*#ppt_w"/>
                                          </p:val>
                                        </p:tav>
                                        <p:tav tm="100000">
                                          <p:val>
                                            <p:strVal val="#ppt_w"/>
                                          </p:val>
                                        </p:tav>
                                      </p:tavLst>
                                    </p:anim>
                                    <p:anim calcmode="lin" valueType="num">
                                      <p:cBhvr>
                                        <p:cTn id="66" dur="500" fill="hold"/>
                                        <p:tgtEl>
                                          <p:spTgt spid="12"/>
                                        </p:tgtEl>
                                        <p:attrNameLst>
                                          <p:attrName>ppt_h</p:attrName>
                                        </p:attrNameLst>
                                      </p:cBhvr>
                                      <p:tavLst>
                                        <p:tav tm="0">
                                          <p:val>
                                            <p:strVal val="4/3*#ppt_h"/>
                                          </p:val>
                                        </p:tav>
                                        <p:tav tm="100000">
                                          <p:val>
                                            <p:strVal val="#ppt_h"/>
                                          </p:val>
                                        </p:tav>
                                      </p:tavLst>
                                    </p:anim>
                                    <p:anim to="" calcmode="lin" valueType="num">
                                      <p:cBhvr>
                                        <p:cTn id="67" dur="500" fill="hold">
                                          <p:stCondLst>
                                            <p:cond delay="0"/>
                                          </p:stCondLst>
                                        </p:cTn>
                                        <p:tgtEl>
                                          <p:spTgt spid="12"/>
                                        </p:tgtEl>
                                        <p:attrNameLst>
                                          <p:attrName>ppt_x</p:attrName>
                                        </p:attrNameLst>
                                      </p:cBhvr>
                                      <p:tavLst>
                                        <p:tav tm="0">
                                          <p:val>
                                            <p:strVal val="#ppt_x+0"/>
                                          </p:val>
                                        </p:tav>
                                        <p:tav tm="100000">
                                          <p:val>
                                            <p:strVal val="#ppt_x+0"/>
                                          </p:val>
                                        </p:tav>
                                      </p:tavLst>
                                    </p:anim>
                                    <p:anim to="" calcmode="lin" valueType="num">
                                      <p:cBhvr>
                                        <p:cTn id="68" dur="500" fill="hold">
                                          <p:stCondLst>
                                            <p:cond delay="0"/>
                                          </p:stCondLst>
                                        </p:cTn>
                                        <p:tgtEl>
                                          <p:spTgt spid="12"/>
                                        </p:tgtEl>
                                        <p:attrNameLst>
                                          <p:attrName>ppt_y</p:attrName>
                                        </p:attrNameLst>
                                      </p:cBhvr>
                                      <p:tavLst>
                                        <p:tav tm="0">
                                          <p:val>
                                            <p:strVal val="#ppt_y+0.11969068"/>
                                          </p:val>
                                        </p:tav>
                                        <p:tav tm="100000">
                                          <p:val>
                                            <p:strVal val="#ppt_y+0.11969068"/>
                                          </p:val>
                                        </p:tav>
                                      </p:tavLst>
                                    </p:anim>
                                  </p:childTnLst>
                                </p:cTn>
                              </p:par>
                              <p:par>
                                <p:cTn id="69" presetID="35" presetClass="path" presetSubtype="0" accel="50000" decel="50000" fill="hold" nodeType="withEffect">
                                  <p:stCondLst>
                                    <p:cond delay="0"/>
                                  </p:stCondLst>
                                  <p:childTnLst>
                                    <p:anim to="" calcmode="lin" valueType="num">
                                      <p:cBhvr>
                                        <p:cTn id="70"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71" dur="500" fill="hold">
                                          <p:stCondLst>
                                            <p:cond delay="0"/>
                                          </p:stCondLst>
                                        </p:cTn>
                                        <p:tgtEl>
                                          <p:spTgt spid="3"/>
                                        </p:tgtEl>
                                        <p:attrNameLst>
                                          <p:attrName>ppt_y</p:attrName>
                                        </p:attrNameLst>
                                      </p:cBhvr>
                                      <p:tavLst>
                                        <p:tav tm="0">
                                          <p:val>
                                            <p:strVal val="ppt_y"/>
                                          </p:val>
                                        </p:tav>
                                        <p:tav tm="100000">
                                          <p:val>
                                            <p:strVal val="#ppt_y+0.11969068"/>
                                          </p:val>
                                        </p:tav>
                                      </p:tavLst>
                                    </p:anim>
                                    <p:anim to="" calcmode="lin" valueType="num">
                                      <p:cBhvr>
                                        <p:cTn id="72"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73"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74" presetID="35" presetClass="path" presetSubtype="0" accel="50000" decel="50000" fill="hold" nodeType="withEffect">
                                  <p:stCondLst>
                                    <p:cond delay="0"/>
                                  </p:stCondLst>
                                  <p:childTnLst>
                                    <p:anim to="" calcmode="lin" valueType="num">
                                      <p:cBhvr>
                                        <p:cTn id="75"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76" dur="500" fill="hold">
                                          <p:stCondLst>
                                            <p:cond delay="0"/>
                                          </p:stCondLst>
                                        </p:cTn>
                                        <p:tgtEl>
                                          <p:spTgt spid="6"/>
                                        </p:tgtEl>
                                        <p:attrNameLst>
                                          <p:attrName>ppt_y</p:attrName>
                                        </p:attrNameLst>
                                      </p:cBhvr>
                                      <p:tavLst>
                                        <p:tav tm="0">
                                          <p:val>
                                            <p:strVal val="ppt_y"/>
                                          </p:val>
                                        </p:tav>
                                        <p:tav tm="100000">
                                          <p:val>
                                            <p:strVal val="#ppt_y+0.11969065"/>
                                          </p:val>
                                        </p:tav>
                                      </p:tavLst>
                                    </p:anim>
                                    <p:anim to="" calcmode="lin" valueType="num">
                                      <p:cBhvr>
                                        <p:cTn id="77"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78"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79" presetID="35" presetClass="path" presetSubtype="0" accel="50000" decel="50000" fill="hold" nodeType="withEffect">
                                  <p:stCondLst>
                                    <p:cond delay="0"/>
                                  </p:stCondLst>
                                  <p:childTnLst>
                                    <p:anim to="" calcmode="lin" valueType="num">
                                      <p:cBhvr>
                                        <p:cTn id="80" dur="500" fill="hold">
                                          <p:stCondLst>
                                            <p:cond delay="0"/>
                                          </p:stCondLst>
                                        </p:cTn>
                                        <p:tgtEl>
                                          <p:spTgt spid="9"/>
                                        </p:tgtEl>
                                        <p:attrNameLst>
                                          <p:attrName>ppt_x</p:attrName>
                                        </p:attrNameLst>
                                      </p:cBhvr>
                                      <p:tavLst>
                                        <p:tav tm="0">
                                          <p:val>
                                            <p:strVal val="ppt_x"/>
                                          </p:val>
                                        </p:tav>
                                        <p:tav tm="100000">
                                          <p:val>
                                            <p:strVal val="#ppt_x+0"/>
                                          </p:val>
                                        </p:tav>
                                      </p:tavLst>
                                    </p:anim>
                                    <p:anim to="" calcmode="lin" valueType="num">
                                      <p:cBhvr>
                                        <p:cTn id="81" dur="500" fill="hold">
                                          <p:stCondLst>
                                            <p:cond delay="0"/>
                                          </p:stCondLst>
                                        </p:cTn>
                                        <p:tgtEl>
                                          <p:spTgt spid="9"/>
                                        </p:tgtEl>
                                        <p:attrNameLst>
                                          <p:attrName>ppt_y</p:attrName>
                                        </p:attrNameLst>
                                      </p:cBhvr>
                                      <p:tavLst>
                                        <p:tav tm="0">
                                          <p:val>
                                            <p:strVal val="ppt_y"/>
                                          </p:val>
                                        </p:tav>
                                        <p:tav tm="100000">
                                          <p:val>
                                            <p:strVal val="#ppt_y+0.11969068"/>
                                          </p:val>
                                        </p:tav>
                                      </p:tavLst>
                                    </p:anim>
                                    <p:anim to="" calcmode="lin" valueType="num">
                                      <p:cBhvr>
                                        <p:cTn id="82" dur="500" fill="hold">
                                          <p:stCondLst>
                                            <p:cond delay="0"/>
                                          </p:stCondLst>
                                        </p:cTn>
                                        <p:tgtEl>
                                          <p:spTgt spid="9"/>
                                        </p:tgtEl>
                                        <p:attrNameLst>
                                          <p:attrName>ppt_w</p:attrName>
                                        </p:attrNameLst>
                                      </p:cBhvr>
                                      <p:tavLst>
                                        <p:tav tm="0">
                                          <p:val>
                                            <p:strVal val="ppt_w"/>
                                          </p:val>
                                        </p:tav>
                                        <p:tav tm="100000">
                                          <p:val>
                                            <p:strVal val="#ppt_w"/>
                                          </p:val>
                                        </p:tav>
                                      </p:tavLst>
                                    </p:anim>
                                    <p:anim to="" calcmode="lin" valueType="num">
                                      <p:cBhvr>
                                        <p:cTn id="83" dur="500" fill="hold">
                                          <p:stCondLst>
                                            <p:cond delay="0"/>
                                          </p:stCondLst>
                                        </p:cTn>
                                        <p:tgtEl>
                                          <p:spTgt spid="9"/>
                                        </p:tgtEl>
                                        <p:attrNameLst>
                                          <p:attrName>ppt_h</p:attrName>
                                        </p:attrNameLst>
                                      </p:cBhvr>
                                      <p:tavLst>
                                        <p:tav tm="0">
                                          <p:val>
                                            <p:strVal val="ppt_h"/>
                                          </p:val>
                                        </p:tav>
                                        <p:tav tm="100000">
                                          <p:val>
                                            <p:strVal val="#ppt_h"/>
                                          </p:val>
                                        </p:tav>
                                      </p:tavLst>
                                    </p:anim>
                                  </p:childTnLst>
                                </p:cTn>
                              </p:par>
                              <p:par>
                                <p:cTn id="84" presetID="35" presetClass="path" presetSubtype="0" accel="50000" decel="50000" fill="hold" nodeType="withEffect">
                                  <p:stCondLst>
                                    <p:cond delay="0"/>
                                  </p:stCondLst>
                                  <p:childTnLst>
                                    <p:anim to="" calcmode="lin" valueType="num">
                                      <p:cBhvr>
                                        <p:cTn id="85"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86" dur="500" fill="hold">
                                          <p:stCondLst>
                                            <p:cond delay="0"/>
                                          </p:stCondLst>
                                        </p:cTn>
                                        <p:tgtEl>
                                          <p:spTgt spid="3"/>
                                        </p:tgtEl>
                                        <p:attrNameLst>
                                          <p:attrName>ppt_y</p:attrName>
                                        </p:attrNameLst>
                                      </p:cBhvr>
                                      <p:tavLst>
                                        <p:tav tm="0">
                                          <p:val>
                                            <p:strVal val="ppt_y"/>
                                          </p:val>
                                        </p:tav>
                                        <p:tav tm="100000">
                                          <p:val>
                                            <p:strVal val="#ppt_y+0.05984531"/>
                                          </p:val>
                                        </p:tav>
                                      </p:tavLst>
                                    </p:anim>
                                    <p:anim to="" calcmode="lin" valueType="num">
                                      <p:cBhvr>
                                        <p:cTn id="87"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88"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89" presetID="35" presetClass="path" presetSubtype="0" accel="50000" decel="50000" fill="hold" nodeType="withEffect">
                                  <p:stCondLst>
                                    <p:cond delay="0"/>
                                  </p:stCondLst>
                                  <p:childTnLst>
                                    <p:anim to="" calcmode="lin" valueType="num">
                                      <p:cBhvr>
                                        <p:cTn id="90"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91" dur="500" fill="hold">
                                          <p:stCondLst>
                                            <p:cond delay="0"/>
                                          </p:stCondLst>
                                        </p:cTn>
                                        <p:tgtEl>
                                          <p:spTgt spid="6"/>
                                        </p:tgtEl>
                                        <p:attrNameLst>
                                          <p:attrName>ppt_y</p:attrName>
                                        </p:attrNameLst>
                                      </p:cBhvr>
                                      <p:tavLst>
                                        <p:tav tm="0">
                                          <p:val>
                                            <p:strVal val="ppt_y"/>
                                          </p:val>
                                        </p:tav>
                                        <p:tav tm="100000">
                                          <p:val>
                                            <p:strVal val="#ppt_y+0.05984531"/>
                                          </p:val>
                                        </p:tav>
                                      </p:tavLst>
                                    </p:anim>
                                    <p:anim to="" calcmode="lin" valueType="num">
                                      <p:cBhvr>
                                        <p:cTn id="92"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93"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94" presetID="35" presetClass="path" presetSubtype="0" accel="50000" decel="50000" fill="hold" nodeType="withEffect">
                                  <p:stCondLst>
                                    <p:cond delay="0"/>
                                  </p:stCondLst>
                                  <p:childTnLst>
                                    <p:anim to="" calcmode="lin" valueType="num">
                                      <p:cBhvr>
                                        <p:cTn id="95" dur="500" fill="hold">
                                          <p:stCondLst>
                                            <p:cond delay="0"/>
                                          </p:stCondLst>
                                        </p:cTn>
                                        <p:tgtEl>
                                          <p:spTgt spid="9"/>
                                        </p:tgtEl>
                                        <p:attrNameLst>
                                          <p:attrName>ppt_x</p:attrName>
                                        </p:attrNameLst>
                                      </p:cBhvr>
                                      <p:tavLst>
                                        <p:tav tm="0">
                                          <p:val>
                                            <p:strVal val="ppt_x"/>
                                          </p:val>
                                        </p:tav>
                                        <p:tav tm="100000">
                                          <p:val>
                                            <p:strVal val="#ppt_x+0"/>
                                          </p:val>
                                        </p:tav>
                                      </p:tavLst>
                                    </p:anim>
                                    <p:anim to="" calcmode="lin" valueType="num">
                                      <p:cBhvr>
                                        <p:cTn id="96" dur="500" fill="hold">
                                          <p:stCondLst>
                                            <p:cond delay="0"/>
                                          </p:stCondLst>
                                        </p:cTn>
                                        <p:tgtEl>
                                          <p:spTgt spid="9"/>
                                        </p:tgtEl>
                                        <p:attrNameLst>
                                          <p:attrName>ppt_y</p:attrName>
                                        </p:attrNameLst>
                                      </p:cBhvr>
                                      <p:tavLst>
                                        <p:tav tm="0">
                                          <p:val>
                                            <p:strVal val="ppt_y"/>
                                          </p:val>
                                        </p:tav>
                                        <p:tav tm="100000">
                                          <p:val>
                                            <p:strVal val="#ppt_y+0.05984531"/>
                                          </p:val>
                                        </p:tav>
                                      </p:tavLst>
                                    </p:anim>
                                    <p:anim to="" calcmode="lin" valueType="num">
                                      <p:cBhvr>
                                        <p:cTn id="97" dur="500" fill="hold">
                                          <p:stCondLst>
                                            <p:cond delay="0"/>
                                          </p:stCondLst>
                                        </p:cTn>
                                        <p:tgtEl>
                                          <p:spTgt spid="9"/>
                                        </p:tgtEl>
                                        <p:attrNameLst>
                                          <p:attrName>ppt_w</p:attrName>
                                        </p:attrNameLst>
                                      </p:cBhvr>
                                      <p:tavLst>
                                        <p:tav tm="0">
                                          <p:val>
                                            <p:strVal val="ppt_w"/>
                                          </p:val>
                                        </p:tav>
                                        <p:tav tm="100000">
                                          <p:val>
                                            <p:strVal val="#ppt_w"/>
                                          </p:val>
                                        </p:tav>
                                      </p:tavLst>
                                    </p:anim>
                                    <p:anim to="" calcmode="lin" valueType="num">
                                      <p:cBhvr>
                                        <p:cTn id="98" dur="500" fill="hold">
                                          <p:stCondLst>
                                            <p:cond delay="0"/>
                                          </p:stCondLst>
                                        </p:cTn>
                                        <p:tgtEl>
                                          <p:spTgt spid="9"/>
                                        </p:tgtEl>
                                        <p:attrNameLst>
                                          <p:attrName>ppt_h</p:attrName>
                                        </p:attrNameLst>
                                      </p:cBhvr>
                                      <p:tavLst>
                                        <p:tav tm="0">
                                          <p:val>
                                            <p:strVal val="ppt_h"/>
                                          </p:val>
                                        </p:tav>
                                        <p:tav tm="100000">
                                          <p:val>
                                            <p:strVal val="#ppt_h"/>
                                          </p:val>
                                        </p:tav>
                                      </p:tavLst>
                                    </p:anim>
                                  </p:childTnLst>
                                </p:cTn>
                              </p:par>
                              <p:par>
                                <p:cTn id="99" presetID="35" presetClass="path" presetSubtype="0" accel="50000" decel="50000" fill="hold" nodeType="withEffect">
                                  <p:stCondLst>
                                    <p:cond delay="0"/>
                                  </p:stCondLst>
                                  <p:childTnLst>
                                    <p:anim to="" calcmode="lin" valueType="num">
                                      <p:cBhvr>
                                        <p:cTn id="100" dur="500" fill="hold">
                                          <p:stCondLst>
                                            <p:cond delay="0"/>
                                          </p:stCondLst>
                                        </p:cTn>
                                        <p:tgtEl>
                                          <p:spTgt spid="12"/>
                                        </p:tgtEl>
                                        <p:attrNameLst>
                                          <p:attrName>ppt_x</p:attrName>
                                        </p:attrNameLst>
                                      </p:cBhvr>
                                      <p:tavLst>
                                        <p:tav tm="0">
                                          <p:val>
                                            <p:strVal val="ppt_x"/>
                                          </p:val>
                                        </p:tav>
                                        <p:tav tm="100000">
                                          <p:val>
                                            <p:strVal val="#ppt_x+0"/>
                                          </p:val>
                                        </p:tav>
                                      </p:tavLst>
                                    </p:anim>
                                    <p:anim to="" calcmode="lin" valueType="num">
                                      <p:cBhvr>
                                        <p:cTn id="101" dur="500" fill="hold">
                                          <p:stCondLst>
                                            <p:cond delay="0"/>
                                          </p:stCondLst>
                                        </p:cTn>
                                        <p:tgtEl>
                                          <p:spTgt spid="12"/>
                                        </p:tgtEl>
                                        <p:attrNameLst>
                                          <p:attrName>ppt_y</p:attrName>
                                        </p:attrNameLst>
                                      </p:cBhvr>
                                      <p:tavLst>
                                        <p:tav tm="0">
                                          <p:val>
                                            <p:strVal val="ppt_y"/>
                                          </p:val>
                                        </p:tav>
                                        <p:tav tm="100000">
                                          <p:val>
                                            <p:strVal val="#ppt_y+0.05984531"/>
                                          </p:val>
                                        </p:tav>
                                      </p:tavLst>
                                    </p:anim>
                                    <p:anim to="" calcmode="lin" valueType="num">
                                      <p:cBhvr>
                                        <p:cTn id="102" dur="500" fill="hold">
                                          <p:stCondLst>
                                            <p:cond delay="0"/>
                                          </p:stCondLst>
                                        </p:cTn>
                                        <p:tgtEl>
                                          <p:spTgt spid="12"/>
                                        </p:tgtEl>
                                        <p:attrNameLst>
                                          <p:attrName>ppt_w</p:attrName>
                                        </p:attrNameLst>
                                      </p:cBhvr>
                                      <p:tavLst>
                                        <p:tav tm="0">
                                          <p:val>
                                            <p:strVal val="ppt_w"/>
                                          </p:val>
                                        </p:tav>
                                        <p:tav tm="100000">
                                          <p:val>
                                            <p:strVal val="#ppt_w"/>
                                          </p:val>
                                        </p:tav>
                                      </p:tavLst>
                                    </p:anim>
                                    <p:anim to="" calcmode="lin" valueType="num">
                                      <p:cBhvr>
                                        <p:cTn id="103" dur="500" fill="hold">
                                          <p:stCondLst>
                                            <p:cond delay="0"/>
                                          </p:stCondLst>
                                        </p:cTn>
                                        <p:tgtEl>
                                          <p:spTgt spid="12"/>
                                        </p:tgtEl>
                                        <p:attrNameLst>
                                          <p:attrName>ppt_h</p:attrName>
                                        </p:attrNameLst>
                                      </p:cBhvr>
                                      <p:tavLst>
                                        <p:tav tm="0">
                                          <p:val>
                                            <p:strVal val="ppt_h"/>
                                          </p:val>
                                        </p:tav>
                                        <p:tav tm="100000">
                                          <p:val>
                                            <p:strVal val="#ppt_h"/>
                                          </p:val>
                                        </p:tav>
                                      </p:tavLst>
                                    </p:anim>
                                  </p:childTnLst>
                                </p:cTn>
                              </p:par>
                              <p:par>
                                <p:cTn id="104" presetID="35" presetClass="path" presetSubtype="0" accel="50000" decel="50000" fill="hold" nodeType="withEffect">
                                  <p:stCondLst>
                                    <p:cond delay="0"/>
                                  </p:stCondLst>
                                  <p:childTnLst>
                                    <p:anim to="" calcmode="lin" valueType="num">
                                      <p:cBhvr>
                                        <p:cTn id="105"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106"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107"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108"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109" presetID="35" presetClass="path" presetSubtype="0" accel="50000" decel="50000" fill="hold" nodeType="withEffect">
                                  <p:stCondLst>
                                    <p:cond delay="0"/>
                                  </p:stCondLst>
                                  <p:childTnLst>
                                    <p:anim to="" calcmode="lin" valueType="num">
                                      <p:cBhvr>
                                        <p:cTn id="110"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111" dur="500" fill="hold">
                                          <p:stCondLst>
                                            <p:cond delay="0"/>
                                          </p:stCondLst>
                                        </p:cTn>
                                        <p:tgtEl>
                                          <p:spTgt spid="6"/>
                                        </p:tgtEl>
                                        <p:attrNameLst>
                                          <p:attrName>ppt_y</p:attrName>
                                        </p:attrNameLst>
                                      </p:cBhvr>
                                      <p:tavLst>
                                        <p:tav tm="0">
                                          <p:val>
                                            <p:strVal val="ppt_y"/>
                                          </p:val>
                                        </p:tav>
                                        <p:tav tm="100000">
                                          <p:val>
                                            <p:strVal val="#ppt_y+0"/>
                                          </p:val>
                                        </p:tav>
                                      </p:tavLst>
                                    </p:anim>
                                    <p:anim to="" calcmode="lin" valueType="num">
                                      <p:cBhvr>
                                        <p:cTn id="112"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113"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114" presetID="35" presetClass="path" presetSubtype="0" accel="50000" decel="50000" fill="hold" nodeType="withEffect">
                                  <p:stCondLst>
                                    <p:cond delay="0"/>
                                  </p:stCondLst>
                                  <p:childTnLst>
                                    <p:anim to="" calcmode="lin" valueType="num">
                                      <p:cBhvr>
                                        <p:cTn id="115" dur="500" fill="hold">
                                          <p:stCondLst>
                                            <p:cond delay="0"/>
                                          </p:stCondLst>
                                        </p:cTn>
                                        <p:tgtEl>
                                          <p:spTgt spid="9"/>
                                        </p:tgtEl>
                                        <p:attrNameLst>
                                          <p:attrName>ppt_x</p:attrName>
                                        </p:attrNameLst>
                                      </p:cBhvr>
                                      <p:tavLst>
                                        <p:tav tm="0">
                                          <p:val>
                                            <p:strVal val="ppt_x"/>
                                          </p:val>
                                        </p:tav>
                                        <p:tav tm="100000">
                                          <p:val>
                                            <p:strVal val="#ppt_x+0"/>
                                          </p:val>
                                        </p:tav>
                                      </p:tavLst>
                                    </p:anim>
                                    <p:anim to="" calcmode="lin" valueType="num">
                                      <p:cBhvr>
                                        <p:cTn id="116" dur="500" fill="hold">
                                          <p:stCondLst>
                                            <p:cond delay="0"/>
                                          </p:stCondLst>
                                        </p:cTn>
                                        <p:tgtEl>
                                          <p:spTgt spid="9"/>
                                        </p:tgtEl>
                                        <p:attrNameLst>
                                          <p:attrName>ppt_y</p:attrName>
                                        </p:attrNameLst>
                                      </p:cBhvr>
                                      <p:tavLst>
                                        <p:tav tm="0">
                                          <p:val>
                                            <p:strVal val="ppt_y"/>
                                          </p:val>
                                        </p:tav>
                                        <p:tav tm="100000">
                                          <p:val>
                                            <p:strVal val="#ppt_y+0"/>
                                          </p:val>
                                        </p:tav>
                                      </p:tavLst>
                                    </p:anim>
                                    <p:anim to="" calcmode="lin" valueType="num">
                                      <p:cBhvr>
                                        <p:cTn id="117" dur="500" fill="hold">
                                          <p:stCondLst>
                                            <p:cond delay="0"/>
                                          </p:stCondLst>
                                        </p:cTn>
                                        <p:tgtEl>
                                          <p:spTgt spid="9"/>
                                        </p:tgtEl>
                                        <p:attrNameLst>
                                          <p:attrName>ppt_w</p:attrName>
                                        </p:attrNameLst>
                                      </p:cBhvr>
                                      <p:tavLst>
                                        <p:tav tm="0">
                                          <p:val>
                                            <p:strVal val="ppt_w"/>
                                          </p:val>
                                        </p:tav>
                                        <p:tav tm="100000">
                                          <p:val>
                                            <p:strVal val="#ppt_w"/>
                                          </p:val>
                                        </p:tav>
                                      </p:tavLst>
                                    </p:anim>
                                    <p:anim to="" calcmode="lin" valueType="num">
                                      <p:cBhvr>
                                        <p:cTn id="118" dur="500" fill="hold">
                                          <p:stCondLst>
                                            <p:cond delay="0"/>
                                          </p:stCondLst>
                                        </p:cTn>
                                        <p:tgtEl>
                                          <p:spTgt spid="9"/>
                                        </p:tgtEl>
                                        <p:attrNameLst>
                                          <p:attrName>ppt_h</p:attrName>
                                        </p:attrNameLst>
                                      </p:cBhvr>
                                      <p:tavLst>
                                        <p:tav tm="0">
                                          <p:val>
                                            <p:strVal val="ppt_h"/>
                                          </p:val>
                                        </p:tav>
                                        <p:tav tm="100000">
                                          <p:val>
                                            <p:strVal val="#ppt_h"/>
                                          </p:val>
                                        </p:tav>
                                      </p:tavLst>
                                    </p:anim>
                                  </p:childTnLst>
                                </p:cTn>
                              </p:par>
                              <p:par>
                                <p:cTn id="119" presetID="35" presetClass="path" presetSubtype="0" accel="50000" decel="50000" fill="hold" nodeType="withEffect">
                                  <p:stCondLst>
                                    <p:cond delay="0"/>
                                  </p:stCondLst>
                                  <p:childTnLst>
                                    <p:anim to="" calcmode="lin" valueType="num">
                                      <p:cBhvr>
                                        <p:cTn id="120" dur="500" fill="hold">
                                          <p:stCondLst>
                                            <p:cond delay="0"/>
                                          </p:stCondLst>
                                        </p:cTn>
                                        <p:tgtEl>
                                          <p:spTgt spid="12"/>
                                        </p:tgtEl>
                                        <p:attrNameLst>
                                          <p:attrName>ppt_x</p:attrName>
                                        </p:attrNameLst>
                                      </p:cBhvr>
                                      <p:tavLst>
                                        <p:tav tm="0">
                                          <p:val>
                                            <p:strVal val="ppt_x"/>
                                          </p:val>
                                        </p:tav>
                                        <p:tav tm="100000">
                                          <p:val>
                                            <p:strVal val="#ppt_x+0"/>
                                          </p:val>
                                        </p:tav>
                                      </p:tavLst>
                                    </p:anim>
                                    <p:anim to="" calcmode="lin" valueType="num">
                                      <p:cBhvr>
                                        <p:cTn id="121" dur="500" fill="hold">
                                          <p:stCondLst>
                                            <p:cond delay="0"/>
                                          </p:stCondLst>
                                        </p:cTn>
                                        <p:tgtEl>
                                          <p:spTgt spid="12"/>
                                        </p:tgtEl>
                                        <p:attrNameLst>
                                          <p:attrName>ppt_y</p:attrName>
                                        </p:attrNameLst>
                                      </p:cBhvr>
                                      <p:tavLst>
                                        <p:tav tm="0">
                                          <p:val>
                                            <p:strVal val="ppt_y"/>
                                          </p:val>
                                        </p:tav>
                                        <p:tav tm="100000">
                                          <p:val>
                                            <p:strVal val="#ppt_y+0"/>
                                          </p:val>
                                        </p:tav>
                                      </p:tavLst>
                                    </p:anim>
                                    <p:anim to="" calcmode="lin" valueType="num">
                                      <p:cBhvr>
                                        <p:cTn id="122" dur="500" fill="hold">
                                          <p:stCondLst>
                                            <p:cond delay="0"/>
                                          </p:stCondLst>
                                        </p:cTn>
                                        <p:tgtEl>
                                          <p:spTgt spid="12"/>
                                        </p:tgtEl>
                                        <p:attrNameLst>
                                          <p:attrName>ppt_w</p:attrName>
                                        </p:attrNameLst>
                                      </p:cBhvr>
                                      <p:tavLst>
                                        <p:tav tm="0">
                                          <p:val>
                                            <p:strVal val="ppt_w"/>
                                          </p:val>
                                        </p:tav>
                                        <p:tav tm="100000">
                                          <p:val>
                                            <p:strVal val="#ppt_w"/>
                                          </p:val>
                                        </p:tav>
                                      </p:tavLst>
                                    </p:anim>
                                    <p:anim to="" calcmode="lin" valueType="num">
                                      <p:cBhvr>
                                        <p:cTn id="123" dur="500" fill="hold">
                                          <p:stCondLst>
                                            <p:cond delay="0"/>
                                          </p:stCondLst>
                                        </p:cTn>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4" fill="hold" display="0">
                  <p:stCondLst>
                    <p:cond delay="indefinite"/>
                  </p:stCondLst>
                </p:cTn>
                <p:tgtEl>
                  <p:spTgt spid="124"/>
                </p:tgtEl>
              </p:cMediaNode>
            </p:video>
          </p:childTnLst>
        </p:cTn>
      </p:par>
    </p:tnLst>
    <p:bldLst>
      <p:bldP spid="19" grpId="0" animBg="1"/>
      <p:bldP spid="20" grpId="0"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1">
            <a:extLst>
              <a:ext uri="{FF2B5EF4-FFF2-40B4-BE49-F238E27FC236}">
                <a16:creationId xmlns:a16="http://schemas.microsoft.com/office/drawing/2014/main" id="{E9F9809D-61C6-B83A-2855-94F22BF78CD6}"/>
              </a:ext>
            </a:extLst>
          </p:cNvPr>
          <p:cNvSpPr txBox="1"/>
          <p:nvPr>
            <p:custDataLst>
              <p:tags r:id="rId3"/>
            </p:custDataLst>
          </p:nvPr>
        </p:nvSpPr>
        <p:spPr>
          <a:xfrm>
            <a:off x="345096" y="287410"/>
            <a:ext cx="11496384" cy="720348"/>
          </a:xfrm>
          <a:prstGeom prst="rect">
            <a:avLst/>
          </a:prstGeom>
          <a:noFill/>
        </p:spPr>
        <p:txBody>
          <a:bodyPr wrap="square" rtlCol="0" anchor="ctr" anchorCtr="0">
            <a:normAutofit/>
          </a:bodyPr>
          <a:lstStyle/>
          <a:p>
            <a:pPr marL="0" marR="0" lvl="0" defTabSz="914400" rtl="0" eaLnBrk="1" fontAlgn="ctr" latinLnBrk="0" hangingPunct="1">
              <a:lnSpc>
                <a:spcPct val="120000"/>
              </a:lnSpc>
              <a:spcBef>
                <a:spcPts val="0"/>
              </a:spcBef>
              <a:spcAft>
                <a:spcPts val="0"/>
              </a:spcAft>
              <a:buClrTx/>
              <a:buSzTx/>
              <a:buFontTx/>
              <a:buNone/>
              <a:defRPr/>
            </a:pPr>
            <a:r>
              <a:rPr lang="zh-CN" altLang="en-US" sz="3200" b="1" noProof="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思源黑体 CN" panose="020B0500000000000000" pitchFamily="34" charset="-122"/>
              </a:rPr>
              <a:t>国产操作系统发展历程</a:t>
            </a:r>
            <a:endParaRPr lang="zh-CN" altLang="en-US" sz="3200" b="1" dirty="0">
              <a:latin typeface="微软雅黑" panose="020B0503020204020204" pitchFamily="34" charset="-122"/>
              <a:ea typeface="微软雅黑" panose="020B0503020204020204" pitchFamily="34" charset="-122"/>
              <a:cs typeface="微软雅黑" panose="020B0503020204020204" pitchFamily="34" charset="-122"/>
              <a:sym typeface="思源黑体 CN" panose="020B0500000000000000" pitchFamily="34" charset="-122"/>
            </a:endParaRPr>
          </a:p>
        </p:txBody>
      </p:sp>
      <p:grpSp>
        <p:nvGrpSpPr>
          <p:cNvPr id="45" name="Text2">
            <a:extLst>
              <a:ext uri="{FF2B5EF4-FFF2-40B4-BE49-F238E27FC236}">
                <a16:creationId xmlns:a16="http://schemas.microsoft.com/office/drawing/2014/main" id="{C51916BE-37B6-9756-99D8-54626BC89921}"/>
              </a:ext>
            </a:extLst>
          </p:cNvPr>
          <p:cNvGrpSpPr/>
          <p:nvPr>
            <p:custDataLst>
              <p:tags r:id="rId4"/>
            </p:custDataLst>
          </p:nvPr>
        </p:nvGrpSpPr>
        <p:grpSpPr>
          <a:xfrm>
            <a:off x="345096" y="1460306"/>
            <a:ext cx="1895051" cy="4267548"/>
            <a:chOff x="1050181" y="1256692"/>
            <a:chExt cx="2120439" cy="4775112"/>
          </a:xfrm>
        </p:grpSpPr>
        <p:sp>
          <p:nvSpPr>
            <p:cNvPr id="9" name="任意多边形: 形状 8">
              <a:extLst>
                <a:ext uri="{FF2B5EF4-FFF2-40B4-BE49-F238E27FC236}">
                  <a16:creationId xmlns:a16="http://schemas.microsoft.com/office/drawing/2014/main" id="{D815C925-1300-B09F-CCDB-CF7F57EC6BE5}"/>
                </a:ext>
              </a:extLst>
            </p:cNvPr>
            <p:cNvSpPr/>
            <p:nvPr/>
          </p:nvSpPr>
          <p:spPr>
            <a:xfrm>
              <a:off x="1395497" y="1256692"/>
              <a:ext cx="1775123" cy="3401024"/>
            </a:xfrm>
            <a:custGeom>
              <a:avLst/>
              <a:gdLst>
                <a:gd name="connsiteX0" fmla="*/ 1775124 w 1775123"/>
                <a:gd name="connsiteY0" fmla="*/ 0 h 3401024"/>
                <a:gd name="connsiteX1" fmla="*/ 1775124 w 1775123"/>
                <a:gd name="connsiteY1" fmla="*/ 3079623 h 3401024"/>
                <a:gd name="connsiteX2" fmla="*/ 1453722 w 1775123"/>
                <a:gd name="connsiteY2" fmla="*/ 3401025 h 3401024"/>
                <a:gd name="connsiteX3" fmla="*/ 0 w 1775123"/>
                <a:gd name="connsiteY3" fmla="*/ 3401025 h 3401024"/>
              </a:gdLst>
              <a:ahLst/>
              <a:cxnLst>
                <a:cxn ang="0">
                  <a:pos x="connsiteX0" y="connsiteY0"/>
                </a:cxn>
                <a:cxn ang="0">
                  <a:pos x="connsiteX1" y="connsiteY1"/>
                </a:cxn>
                <a:cxn ang="0">
                  <a:pos x="connsiteX2" y="connsiteY2"/>
                </a:cxn>
                <a:cxn ang="0">
                  <a:pos x="connsiteX3" y="connsiteY3"/>
                </a:cxn>
              </a:cxnLst>
              <a:rect l="l" t="t" r="r" b="b"/>
              <a:pathLst>
                <a:path w="1775123" h="3401024">
                  <a:moveTo>
                    <a:pt x="1775124" y="0"/>
                  </a:moveTo>
                  <a:lnTo>
                    <a:pt x="1775124" y="3079623"/>
                  </a:lnTo>
                  <a:cubicBezTo>
                    <a:pt x="1775124" y="3257303"/>
                    <a:pt x="1631162" y="3401025"/>
                    <a:pt x="1453722" y="3401025"/>
                  </a:cubicBezTo>
                  <a:lnTo>
                    <a:pt x="0" y="3401025"/>
                  </a:lnTo>
                </a:path>
              </a:pathLst>
            </a:custGeom>
            <a:noFill/>
            <a:ln w="23914" cap="flat">
              <a:solidFill>
                <a:srgbClr val="27D6FF"/>
              </a:solid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1941FF40-A344-A413-2276-EC1BB0A807BC}"/>
                </a:ext>
              </a:extLst>
            </p:cNvPr>
            <p:cNvSpPr/>
            <p:nvPr/>
          </p:nvSpPr>
          <p:spPr>
            <a:xfrm>
              <a:off x="1050181" y="2631019"/>
              <a:ext cx="1774884" cy="3400785"/>
            </a:xfrm>
            <a:custGeom>
              <a:avLst/>
              <a:gdLst>
                <a:gd name="connsiteX0" fmla="*/ 0 w 1774884"/>
                <a:gd name="connsiteY0" fmla="*/ 3400786 h 3400785"/>
                <a:gd name="connsiteX1" fmla="*/ 0 w 1774884"/>
                <a:gd name="connsiteY1" fmla="*/ 321402 h 3400785"/>
                <a:gd name="connsiteX2" fmla="*/ 321402 w 1774884"/>
                <a:gd name="connsiteY2" fmla="*/ 0 h 3400785"/>
                <a:gd name="connsiteX3" fmla="*/ 1774885 w 1774884"/>
                <a:gd name="connsiteY3" fmla="*/ 0 h 3400785"/>
              </a:gdLst>
              <a:ahLst/>
              <a:cxnLst>
                <a:cxn ang="0">
                  <a:pos x="connsiteX0" y="connsiteY0"/>
                </a:cxn>
                <a:cxn ang="0">
                  <a:pos x="connsiteX1" y="connsiteY1"/>
                </a:cxn>
                <a:cxn ang="0">
                  <a:pos x="connsiteX2" y="connsiteY2"/>
                </a:cxn>
                <a:cxn ang="0">
                  <a:pos x="connsiteX3" y="connsiteY3"/>
                </a:cxn>
              </a:cxnLst>
              <a:rect l="l" t="t" r="r" b="b"/>
              <a:pathLst>
                <a:path w="1774884" h="3400785">
                  <a:moveTo>
                    <a:pt x="0" y="3400786"/>
                  </a:moveTo>
                  <a:lnTo>
                    <a:pt x="0" y="321402"/>
                  </a:lnTo>
                  <a:cubicBezTo>
                    <a:pt x="0" y="143722"/>
                    <a:pt x="143961" y="0"/>
                    <a:pt x="321402" y="0"/>
                  </a:cubicBezTo>
                  <a:lnTo>
                    <a:pt x="1774885" y="0"/>
                  </a:lnTo>
                </a:path>
              </a:pathLst>
            </a:custGeom>
            <a:noFill/>
            <a:ln w="23914" cap="flat">
              <a:solidFill>
                <a:srgbClr val="27D6FF"/>
              </a:solidFill>
              <a:prstDash val="solid"/>
              <a:miter/>
            </a:ln>
          </p:spPr>
          <p:txBody>
            <a:bodyPr rtlCol="0" anchor="ctr"/>
            <a:lstStyle/>
            <a:p>
              <a:endParaRPr lang="zh-CN" altLang="en-US"/>
            </a:p>
          </p:txBody>
        </p:sp>
      </p:grpSp>
      <p:sp>
        <p:nvSpPr>
          <p:cNvPr id="11" name="Text3">
            <a:extLst>
              <a:ext uri="{FF2B5EF4-FFF2-40B4-BE49-F238E27FC236}">
                <a16:creationId xmlns:a16="http://schemas.microsoft.com/office/drawing/2014/main" id="{4D45796E-51C6-B62B-4820-E91BC21325CE}"/>
              </a:ext>
            </a:extLst>
          </p:cNvPr>
          <p:cNvSpPr/>
          <p:nvPr>
            <p:custDataLst>
              <p:tags r:id="rId5"/>
            </p:custDataLst>
          </p:nvPr>
        </p:nvSpPr>
        <p:spPr>
          <a:xfrm>
            <a:off x="447468" y="2755873"/>
            <a:ext cx="1726213" cy="1677483"/>
          </a:xfrm>
          <a:custGeom>
            <a:avLst/>
            <a:gdLst>
              <a:gd name="connsiteX0" fmla="*/ 1677316 w 1931520"/>
              <a:gd name="connsiteY0" fmla="*/ 0 h 1876996"/>
              <a:gd name="connsiteX1" fmla="*/ 1931520 w 1931520"/>
              <a:gd name="connsiteY1" fmla="*/ 254204 h 1876996"/>
              <a:gd name="connsiteX2" fmla="*/ 1931520 w 1931520"/>
              <a:gd name="connsiteY2" fmla="*/ 1622792 h 1876996"/>
              <a:gd name="connsiteX3" fmla="*/ 1677316 w 1931520"/>
              <a:gd name="connsiteY3" fmla="*/ 1876997 h 1876996"/>
              <a:gd name="connsiteX4" fmla="*/ 254204 w 1931520"/>
              <a:gd name="connsiteY4" fmla="*/ 1876997 h 1876996"/>
              <a:gd name="connsiteX5" fmla="*/ 0 w 1931520"/>
              <a:gd name="connsiteY5" fmla="*/ 1622792 h 1876996"/>
              <a:gd name="connsiteX6" fmla="*/ 0 w 1931520"/>
              <a:gd name="connsiteY6" fmla="*/ 254204 h 1876996"/>
              <a:gd name="connsiteX7" fmla="*/ 254204 w 1931520"/>
              <a:gd name="connsiteY7" fmla="*/ 0 h 187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1520" h="1876996">
                <a:moveTo>
                  <a:pt x="1677316" y="0"/>
                </a:moveTo>
                <a:cubicBezTo>
                  <a:pt x="1817709" y="0"/>
                  <a:pt x="1931520" y="113811"/>
                  <a:pt x="1931520" y="254204"/>
                </a:cubicBezTo>
                <a:lnTo>
                  <a:pt x="1931520" y="1622792"/>
                </a:lnTo>
                <a:cubicBezTo>
                  <a:pt x="1931520" y="1763186"/>
                  <a:pt x="1817709" y="1876997"/>
                  <a:pt x="1677316" y="1876997"/>
                </a:cubicBezTo>
                <a:lnTo>
                  <a:pt x="254204" y="1876997"/>
                </a:lnTo>
                <a:cubicBezTo>
                  <a:pt x="113811" y="1876997"/>
                  <a:pt x="0" y="1763186"/>
                  <a:pt x="0" y="1622792"/>
                </a:cubicBezTo>
                <a:lnTo>
                  <a:pt x="0" y="254204"/>
                </a:lnTo>
                <a:cubicBezTo>
                  <a:pt x="0" y="113811"/>
                  <a:pt x="113811" y="0"/>
                  <a:pt x="254204" y="0"/>
                </a:cubicBezTo>
                <a:close/>
              </a:path>
            </a:pathLst>
          </a:custGeom>
          <a:solidFill>
            <a:srgbClr val="27D6FF"/>
          </a:solidFill>
          <a:ln w="23914" cap="flat">
            <a:noFill/>
            <a:prstDash val="solid"/>
            <a:miter/>
          </a:ln>
        </p:spPr>
        <p:txBody>
          <a:bodyPr rtlCol="0" anchor="ctr"/>
          <a:lstStyle/>
          <a:p>
            <a:endParaRPr lang="zh-CN" altLang="en-US"/>
          </a:p>
        </p:txBody>
      </p:sp>
      <p:grpSp>
        <p:nvGrpSpPr>
          <p:cNvPr id="46" name="Text4">
            <a:extLst>
              <a:ext uri="{FF2B5EF4-FFF2-40B4-BE49-F238E27FC236}">
                <a16:creationId xmlns:a16="http://schemas.microsoft.com/office/drawing/2014/main" id="{621137EF-5FD2-7646-C8AF-02227203A8C2}"/>
              </a:ext>
            </a:extLst>
          </p:cNvPr>
          <p:cNvGrpSpPr/>
          <p:nvPr>
            <p:custDataLst>
              <p:tags r:id="rId6"/>
            </p:custDataLst>
          </p:nvPr>
        </p:nvGrpSpPr>
        <p:grpSpPr>
          <a:xfrm>
            <a:off x="2719734" y="1460306"/>
            <a:ext cx="1895051" cy="4267548"/>
            <a:chOff x="3707247" y="1256692"/>
            <a:chExt cx="2120439" cy="4775112"/>
          </a:xfrm>
        </p:grpSpPr>
        <p:sp>
          <p:nvSpPr>
            <p:cNvPr id="12" name="任意多边形: 形状 11">
              <a:extLst>
                <a:ext uri="{FF2B5EF4-FFF2-40B4-BE49-F238E27FC236}">
                  <a16:creationId xmlns:a16="http://schemas.microsoft.com/office/drawing/2014/main" id="{0E82927E-9BA2-CBC5-0AA8-E1A3791041B5}"/>
                </a:ext>
              </a:extLst>
            </p:cNvPr>
            <p:cNvSpPr/>
            <p:nvPr/>
          </p:nvSpPr>
          <p:spPr>
            <a:xfrm>
              <a:off x="4052802" y="1256692"/>
              <a:ext cx="1774884" cy="3401024"/>
            </a:xfrm>
            <a:custGeom>
              <a:avLst/>
              <a:gdLst>
                <a:gd name="connsiteX0" fmla="*/ 1774885 w 1774884"/>
                <a:gd name="connsiteY0" fmla="*/ 0 h 3401024"/>
                <a:gd name="connsiteX1" fmla="*/ 1774885 w 1774884"/>
                <a:gd name="connsiteY1" fmla="*/ 3079623 h 3401024"/>
                <a:gd name="connsiteX2" fmla="*/ 1453483 w 1774884"/>
                <a:gd name="connsiteY2" fmla="*/ 3401025 h 3401024"/>
                <a:gd name="connsiteX3" fmla="*/ 0 w 1774884"/>
                <a:gd name="connsiteY3" fmla="*/ 3401025 h 3401024"/>
              </a:gdLst>
              <a:ahLst/>
              <a:cxnLst>
                <a:cxn ang="0">
                  <a:pos x="connsiteX0" y="connsiteY0"/>
                </a:cxn>
                <a:cxn ang="0">
                  <a:pos x="connsiteX1" y="connsiteY1"/>
                </a:cxn>
                <a:cxn ang="0">
                  <a:pos x="connsiteX2" y="connsiteY2"/>
                </a:cxn>
                <a:cxn ang="0">
                  <a:pos x="connsiteX3" y="connsiteY3"/>
                </a:cxn>
              </a:cxnLst>
              <a:rect l="l" t="t" r="r" b="b"/>
              <a:pathLst>
                <a:path w="1774884" h="3401024">
                  <a:moveTo>
                    <a:pt x="1774885" y="0"/>
                  </a:moveTo>
                  <a:lnTo>
                    <a:pt x="1774885" y="3079623"/>
                  </a:lnTo>
                  <a:cubicBezTo>
                    <a:pt x="1774885" y="3257303"/>
                    <a:pt x="1630923" y="3401025"/>
                    <a:pt x="1453483" y="3401025"/>
                  </a:cubicBezTo>
                  <a:lnTo>
                    <a:pt x="0" y="3401025"/>
                  </a:lnTo>
                </a:path>
              </a:pathLst>
            </a:custGeom>
            <a:noFill/>
            <a:ln w="23914" cap="flat">
              <a:solidFill>
                <a:schemeClr val="accent2"/>
              </a:solid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9DF4465E-474D-82F8-F38A-8174746FE45B}"/>
                </a:ext>
              </a:extLst>
            </p:cNvPr>
            <p:cNvSpPr/>
            <p:nvPr/>
          </p:nvSpPr>
          <p:spPr>
            <a:xfrm>
              <a:off x="3707247" y="2631019"/>
              <a:ext cx="1774884" cy="3400785"/>
            </a:xfrm>
            <a:custGeom>
              <a:avLst/>
              <a:gdLst>
                <a:gd name="connsiteX0" fmla="*/ 0 w 1774884"/>
                <a:gd name="connsiteY0" fmla="*/ 3400786 h 3400785"/>
                <a:gd name="connsiteX1" fmla="*/ 0 w 1774884"/>
                <a:gd name="connsiteY1" fmla="*/ 321402 h 3400785"/>
                <a:gd name="connsiteX2" fmla="*/ 321402 w 1774884"/>
                <a:gd name="connsiteY2" fmla="*/ 0 h 3400785"/>
                <a:gd name="connsiteX3" fmla="*/ 1774885 w 1774884"/>
                <a:gd name="connsiteY3" fmla="*/ 0 h 3400785"/>
              </a:gdLst>
              <a:ahLst/>
              <a:cxnLst>
                <a:cxn ang="0">
                  <a:pos x="connsiteX0" y="connsiteY0"/>
                </a:cxn>
                <a:cxn ang="0">
                  <a:pos x="connsiteX1" y="connsiteY1"/>
                </a:cxn>
                <a:cxn ang="0">
                  <a:pos x="connsiteX2" y="connsiteY2"/>
                </a:cxn>
                <a:cxn ang="0">
                  <a:pos x="connsiteX3" y="connsiteY3"/>
                </a:cxn>
              </a:cxnLst>
              <a:rect l="l" t="t" r="r" b="b"/>
              <a:pathLst>
                <a:path w="1774884" h="3400785">
                  <a:moveTo>
                    <a:pt x="0" y="3400786"/>
                  </a:moveTo>
                  <a:lnTo>
                    <a:pt x="0" y="321402"/>
                  </a:lnTo>
                  <a:cubicBezTo>
                    <a:pt x="0" y="143722"/>
                    <a:pt x="143961" y="0"/>
                    <a:pt x="321402" y="0"/>
                  </a:cubicBezTo>
                  <a:lnTo>
                    <a:pt x="1774885" y="0"/>
                  </a:lnTo>
                </a:path>
              </a:pathLst>
            </a:custGeom>
            <a:noFill/>
            <a:ln w="23914" cap="flat">
              <a:solidFill>
                <a:schemeClr val="accent2"/>
              </a:solidFill>
              <a:prstDash val="solid"/>
              <a:miter/>
            </a:ln>
          </p:spPr>
          <p:txBody>
            <a:bodyPr rtlCol="0" anchor="ctr"/>
            <a:lstStyle/>
            <a:p>
              <a:endParaRPr lang="zh-CN" altLang="en-US"/>
            </a:p>
          </p:txBody>
        </p:sp>
      </p:grpSp>
      <p:sp>
        <p:nvSpPr>
          <p:cNvPr id="14" name="Text5">
            <a:extLst>
              <a:ext uri="{FF2B5EF4-FFF2-40B4-BE49-F238E27FC236}">
                <a16:creationId xmlns:a16="http://schemas.microsoft.com/office/drawing/2014/main" id="{C7B6A45D-F5DF-41C6-6794-B03A772DBA43}"/>
              </a:ext>
            </a:extLst>
          </p:cNvPr>
          <p:cNvSpPr/>
          <p:nvPr>
            <p:custDataLst>
              <p:tags r:id="rId7"/>
            </p:custDataLst>
          </p:nvPr>
        </p:nvSpPr>
        <p:spPr>
          <a:xfrm>
            <a:off x="2822106" y="2755873"/>
            <a:ext cx="1726213" cy="1677483"/>
          </a:xfrm>
          <a:custGeom>
            <a:avLst/>
            <a:gdLst>
              <a:gd name="connsiteX0" fmla="*/ 1677316 w 1931520"/>
              <a:gd name="connsiteY0" fmla="*/ 0 h 1876996"/>
              <a:gd name="connsiteX1" fmla="*/ 1931520 w 1931520"/>
              <a:gd name="connsiteY1" fmla="*/ 254204 h 1876996"/>
              <a:gd name="connsiteX2" fmla="*/ 1931520 w 1931520"/>
              <a:gd name="connsiteY2" fmla="*/ 1622792 h 1876996"/>
              <a:gd name="connsiteX3" fmla="*/ 1677316 w 1931520"/>
              <a:gd name="connsiteY3" fmla="*/ 1876997 h 1876996"/>
              <a:gd name="connsiteX4" fmla="*/ 254204 w 1931520"/>
              <a:gd name="connsiteY4" fmla="*/ 1876997 h 1876996"/>
              <a:gd name="connsiteX5" fmla="*/ 0 w 1931520"/>
              <a:gd name="connsiteY5" fmla="*/ 1622792 h 1876996"/>
              <a:gd name="connsiteX6" fmla="*/ 0 w 1931520"/>
              <a:gd name="connsiteY6" fmla="*/ 254204 h 1876996"/>
              <a:gd name="connsiteX7" fmla="*/ 254204 w 1931520"/>
              <a:gd name="connsiteY7" fmla="*/ 0 h 187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1520" h="1876996">
                <a:moveTo>
                  <a:pt x="1677316" y="0"/>
                </a:moveTo>
                <a:cubicBezTo>
                  <a:pt x="1817709" y="0"/>
                  <a:pt x="1931520" y="113811"/>
                  <a:pt x="1931520" y="254204"/>
                </a:cubicBezTo>
                <a:lnTo>
                  <a:pt x="1931520" y="1622792"/>
                </a:lnTo>
                <a:cubicBezTo>
                  <a:pt x="1931520" y="1763186"/>
                  <a:pt x="1817709" y="1876997"/>
                  <a:pt x="1677316" y="1876997"/>
                </a:cubicBezTo>
                <a:lnTo>
                  <a:pt x="254204" y="1876997"/>
                </a:lnTo>
                <a:cubicBezTo>
                  <a:pt x="113811" y="1876997"/>
                  <a:pt x="0" y="1763186"/>
                  <a:pt x="0" y="1622792"/>
                </a:cubicBezTo>
                <a:lnTo>
                  <a:pt x="0" y="254204"/>
                </a:lnTo>
                <a:cubicBezTo>
                  <a:pt x="0" y="113811"/>
                  <a:pt x="113811" y="0"/>
                  <a:pt x="254204" y="0"/>
                </a:cubicBezTo>
                <a:close/>
              </a:path>
            </a:pathLst>
          </a:custGeom>
          <a:solidFill>
            <a:schemeClr val="accent2"/>
          </a:solidFill>
          <a:ln w="23914" cap="flat">
            <a:noFill/>
            <a:prstDash val="solid"/>
            <a:miter/>
          </a:ln>
        </p:spPr>
        <p:txBody>
          <a:bodyPr rtlCol="0" anchor="ctr"/>
          <a:lstStyle/>
          <a:p>
            <a:endParaRPr lang="zh-CN" altLang="en-US"/>
          </a:p>
        </p:txBody>
      </p:sp>
      <p:grpSp>
        <p:nvGrpSpPr>
          <p:cNvPr id="47" name="Text6">
            <a:extLst>
              <a:ext uri="{FF2B5EF4-FFF2-40B4-BE49-F238E27FC236}">
                <a16:creationId xmlns:a16="http://schemas.microsoft.com/office/drawing/2014/main" id="{39EBC131-FC38-8418-1961-6FBDF0BE6CD2}"/>
              </a:ext>
            </a:extLst>
          </p:cNvPr>
          <p:cNvGrpSpPr/>
          <p:nvPr>
            <p:custDataLst>
              <p:tags r:id="rId8"/>
            </p:custDataLst>
          </p:nvPr>
        </p:nvGrpSpPr>
        <p:grpSpPr>
          <a:xfrm>
            <a:off x="5094372" y="1460306"/>
            <a:ext cx="1895050" cy="4267548"/>
            <a:chOff x="6364313" y="1256692"/>
            <a:chExt cx="2120438" cy="4775112"/>
          </a:xfrm>
        </p:grpSpPr>
        <p:sp>
          <p:nvSpPr>
            <p:cNvPr id="16" name="任意多边形: 形状 15">
              <a:extLst>
                <a:ext uri="{FF2B5EF4-FFF2-40B4-BE49-F238E27FC236}">
                  <a16:creationId xmlns:a16="http://schemas.microsoft.com/office/drawing/2014/main" id="{EDD3A2AF-BF7E-B291-8DD3-F33641AA863C}"/>
                </a:ext>
              </a:extLst>
            </p:cNvPr>
            <p:cNvSpPr/>
            <p:nvPr/>
          </p:nvSpPr>
          <p:spPr>
            <a:xfrm>
              <a:off x="6709867" y="1256692"/>
              <a:ext cx="1774884" cy="3401024"/>
            </a:xfrm>
            <a:custGeom>
              <a:avLst/>
              <a:gdLst>
                <a:gd name="connsiteX0" fmla="*/ 1774885 w 1774884"/>
                <a:gd name="connsiteY0" fmla="*/ 0 h 3401024"/>
                <a:gd name="connsiteX1" fmla="*/ 1774885 w 1774884"/>
                <a:gd name="connsiteY1" fmla="*/ 3079623 h 3401024"/>
                <a:gd name="connsiteX2" fmla="*/ 1453483 w 1774884"/>
                <a:gd name="connsiteY2" fmla="*/ 3401025 h 3401024"/>
                <a:gd name="connsiteX3" fmla="*/ 0 w 1774884"/>
                <a:gd name="connsiteY3" fmla="*/ 3401025 h 3401024"/>
              </a:gdLst>
              <a:ahLst/>
              <a:cxnLst>
                <a:cxn ang="0">
                  <a:pos x="connsiteX0" y="connsiteY0"/>
                </a:cxn>
                <a:cxn ang="0">
                  <a:pos x="connsiteX1" y="connsiteY1"/>
                </a:cxn>
                <a:cxn ang="0">
                  <a:pos x="connsiteX2" y="connsiteY2"/>
                </a:cxn>
                <a:cxn ang="0">
                  <a:pos x="connsiteX3" y="connsiteY3"/>
                </a:cxn>
              </a:cxnLst>
              <a:rect l="l" t="t" r="r" b="b"/>
              <a:pathLst>
                <a:path w="1774884" h="3401024">
                  <a:moveTo>
                    <a:pt x="1774885" y="0"/>
                  </a:moveTo>
                  <a:lnTo>
                    <a:pt x="1774885" y="3079623"/>
                  </a:lnTo>
                  <a:cubicBezTo>
                    <a:pt x="1774885" y="3257303"/>
                    <a:pt x="1630923" y="3401025"/>
                    <a:pt x="1453483" y="3401025"/>
                  </a:cubicBezTo>
                  <a:lnTo>
                    <a:pt x="0" y="3401025"/>
                  </a:lnTo>
                </a:path>
              </a:pathLst>
            </a:custGeom>
            <a:noFill/>
            <a:ln w="23914" cap="flat">
              <a:solidFill>
                <a:schemeClr val="accent3"/>
              </a:solidFill>
              <a:prstDash val="solid"/>
              <a:miter/>
            </a:ln>
          </p:spPr>
          <p:txBody>
            <a:bodyPr rtlCol="0" anchor="ctr"/>
            <a:lstStyle/>
            <a:p>
              <a:endParaRPr lang="zh-CN" altLang="en-US"/>
            </a:p>
          </p:txBody>
        </p:sp>
        <p:sp>
          <p:nvSpPr>
            <p:cNvPr id="17" name="任意多边形: 形状 16">
              <a:extLst>
                <a:ext uri="{FF2B5EF4-FFF2-40B4-BE49-F238E27FC236}">
                  <a16:creationId xmlns:a16="http://schemas.microsoft.com/office/drawing/2014/main" id="{4CEBF0D7-27C1-0125-35F1-89C6F0B504B3}"/>
                </a:ext>
              </a:extLst>
            </p:cNvPr>
            <p:cNvSpPr/>
            <p:nvPr/>
          </p:nvSpPr>
          <p:spPr>
            <a:xfrm>
              <a:off x="6364313" y="2631019"/>
              <a:ext cx="1774884" cy="3400785"/>
            </a:xfrm>
            <a:custGeom>
              <a:avLst/>
              <a:gdLst>
                <a:gd name="connsiteX0" fmla="*/ 0 w 1774884"/>
                <a:gd name="connsiteY0" fmla="*/ 3400786 h 3400785"/>
                <a:gd name="connsiteX1" fmla="*/ 0 w 1774884"/>
                <a:gd name="connsiteY1" fmla="*/ 321402 h 3400785"/>
                <a:gd name="connsiteX2" fmla="*/ 321402 w 1774884"/>
                <a:gd name="connsiteY2" fmla="*/ 0 h 3400785"/>
                <a:gd name="connsiteX3" fmla="*/ 1774885 w 1774884"/>
                <a:gd name="connsiteY3" fmla="*/ 0 h 3400785"/>
              </a:gdLst>
              <a:ahLst/>
              <a:cxnLst>
                <a:cxn ang="0">
                  <a:pos x="connsiteX0" y="connsiteY0"/>
                </a:cxn>
                <a:cxn ang="0">
                  <a:pos x="connsiteX1" y="connsiteY1"/>
                </a:cxn>
                <a:cxn ang="0">
                  <a:pos x="connsiteX2" y="connsiteY2"/>
                </a:cxn>
                <a:cxn ang="0">
                  <a:pos x="connsiteX3" y="connsiteY3"/>
                </a:cxn>
              </a:cxnLst>
              <a:rect l="l" t="t" r="r" b="b"/>
              <a:pathLst>
                <a:path w="1774884" h="3400785">
                  <a:moveTo>
                    <a:pt x="0" y="3400786"/>
                  </a:moveTo>
                  <a:lnTo>
                    <a:pt x="0" y="321402"/>
                  </a:lnTo>
                  <a:cubicBezTo>
                    <a:pt x="0" y="143722"/>
                    <a:pt x="143961" y="0"/>
                    <a:pt x="321402" y="0"/>
                  </a:cubicBezTo>
                  <a:lnTo>
                    <a:pt x="1774885" y="0"/>
                  </a:lnTo>
                </a:path>
              </a:pathLst>
            </a:custGeom>
            <a:noFill/>
            <a:ln w="23914" cap="flat">
              <a:solidFill>
                <a:schemeClr val="accent3"/>
              </a:solidFill>
              <a:prstDash val="solid"/>
              <a:miter/>
            </a:ln>
          </p:spPr>
          <p:txBody>
            <a:bodyPr rtlCol="0" anchor="ctr"/>
            <a:lstStyle/>
            <a:p>
              <a:endParaRPr lang="zh-CN" altLang="en-US"/>
            </a:p>
          </p:txBody>
        </p:sp>
      </p:grpSp>
      <p:sp>
        <p:nvSpPr>
          <p:cNvPr id="21" name="Text7">
            <a:extLst>
              <a:ext uri="{FF2B5EF4-FFF2-40B4-BE49-F238E27FC236}">
                <a16:creationId xmlns:a16="http://schemas.microsoft.com/office/drawing/2014/main" id="{AB80D241-79E2-9867-4CC0-BA981930A314}"/>
              </a:ext>
            </a:extLst>
          </p:cNvPr>
          <p:cNvSpPr/>
          <p:nvPr>
            <p:custDataLst>
              <p:tags r:id="rId9"/>
            </p:custDataLst>
          </p:nvPr>
        </p:nvSpPr>
        <p:spPr>
          <a:xfrm>
            <a:off x="5196744" y="2755873"/>
            <a:ext cx="1726213" cy="1677483"/>
          </a:xfrm>
          <a:custGeom>
            <a:avLst/>
            <a:gdLst>
              <a:gd name="connsiteX0" fmla="*/ 1677316 w 1931520"/>
              <a:gd name="connsiteY0" fmla="*/ 0 h 1876996"/>
              <a:gd name="connsiteX1" fmla="*/ 1931520 w 1931520"/>
              <a:gd name="connsiteY1" fmla="*/ 254204 h 1876996"/>
              <a:gd name="connsiteX2" fmla="*/ 1931520 w 1931520"/>
              <a:gd name="connsiteY2" fmla="*/ 1622792 h 1876996"/>
              <a:gd name="connsiteX3" fmla="*/ 1677316 w 1931520"/>
              <a:gd name="connsiteY3" fmla="*/ 1876997 h 1876996"/>
              <a:gd name="connsiteX4" fmla="*/ 254204 w 1931520"/>
              <a:gd name="connsiteY4" fmla="*/ 1876997 h 1876996"/>
              <a:gd name="connsiteX5" fmla="*/ 0 w 1931520"/>
              <a:gd name="connsiteY5" fmla="*/ 1622792 h 1876996"/>
              <a:gd name="connsiteX6" fmla="*/ 0 w 1931520"/>
              <a:gd name="connsiteY6" fmla="*/ 254204 h 1876996"/>
              <a:gd name="connsiteX7" fmla="*/ 254204 w 1931520"/>
              <a:gd name="connsiteY7" fmla="*/ 0 h 187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1520" h="1876996">
                <a:moveTo>
                  <a:pt x="1677316" y="0"/>
                </a:moveTo>
                <a:cubicBezTo>
                  <a:pt x="1817709" y="0"/>
                  <a:pt x="1931520" y="113811"/>
                  <a:pt x="1931520" y="254204"/>
                </a:cubicBezTo>
                <a:lnTo>
                  <a:pt x="1931520" y="1622792"/>
                </a:lnTo>
                <a:cubicBezTo>
                  <a:pt x="1931520" y="1763186"/>
                  <a:pt x="1817709" y="1876997"/>
                  <a:pt x="1677316" y="1876997"/>
                </a:cubicBezTo>
                <a:lnTo>
                  <a:pt x="254204" y="1876997"/>
                </a:lnTo>
                <a:cubicBezTo>
                  <a:pt x="113811" y="1876997"/>
                  <a:pt x="0" y="1763186"/>
                  <a:pt x="0" y="1622792"/>
                </a:cubicBezTo>
                <a:lnTo>
                  <a:pt x="0" y="254204"/>
                </a:lnTo>
                <a:cubicBezTo>
                  <a:pt x="0" y="113811"/>
                  <a:pt x="113811" y="0"/>
                  <a:pt x="254204" y="0"/>
                </a:cubicBezTo>
                <a:close/>
              </a:path>
            </a:pathLst>
          </a:custGeom>
          <a:solidFill>
            <a:schemeClr val="accent3"/>
          </a:solidFill>
          <a:ln w="23914" cap="flat">
            <a:noFill/>
            <a:prstDash val="solid"/>
            <a:miter/>
          </a:ln>
        </p:spPr>
        <p:txBody>
          <a:bodyPr rtlCol="0" anchor="ctr"/>
          <a:lstStyle/>
          <a:p>
            <a:endParaRPr lang="zh-CN" altLang="en-US"/>
          </a:p>
        </p:txBody>
      </p:sp>
      <p:grpSp>
        <p:nvGrpSpPr>
          <p:cNvPr id="48" name="Text8">
            <a:extLst>
              <a:ext uri="{FF2B5EF4-FFF2-40B4-BE49-F238E27FC236}">
                <a16:creationId xmlns:a16="http://schemas.microsoft.com/office/drawing/2014/main" id="{767EB7A3-0B76-42AD-2252-85D1DA089B26}"/>
              </a:ext>
            </a:extLst>
          </p:cNvPr>
          <p:cNvGrpSpPr/>
          <p:nvPr>
            <p:custDataLst>
              <p:tags r:id="rId10"/>
            </p:custDataLst>
          </p:nvPr>
        </p:nvGrpSpPr>
        <p:grpSpPr>
          <a:xfrm>
            <a:off x="7469010" y="1460306"/>
            <a:ext cx="1895051" cy="4267548"/>
            <a:chOff x="9021378" y="1256692"/>
            <a:chExt cx="2120439" cy="4775112"/>
          </a:xfrm>
        </p:grpSpPr>
        <p:sp>
          <p:nvSpPr>
            <p:cNvPr id="42" name="任意多边形: 形状 41">
              <a:extLst>
                <a:ext uri="{FF2B5EF4-FFF2-40B4-BE49-F238E27FC236}">
                  <a16:creationId xmlns:a16="http://schemas.microsoft.com/office/drawing/2014/main" id="{2075B240-5A7D-4CE7-8222-867070C0821C}"/>
                </a:ext>
              </a:extLst>
            </p:cNvPr>
            <p:cNvSpPr/>
            <p:nvPr/>
          </p:nvSpPr>
          <p:spPr>
            <a:xfrm>
              <a:off x="9366933" y="1256692"/>
              <a:ext cx="1774884" cy="3401024"/>
            </a:xfrm>
            <a:custGeom>
              <a:avLst/>
              <a:gdLst>
                <a:gd name="connsiteX0" fmla="*/ 1774885 w 1774884"/>
                <a:gd name="connsiteY0" fmla="*/ 0 h 3401024"/>
                <a:gd name="connsiteX1" fmla="*/ 1774885 w 1774884"/>
                <a:gd name="connsiteY1" fmla="*/ 3079623 h 3401024"/>
                <a:gd name="connsiteX2" fmla="*/ 1453483 w 1774884"/>
                <a:gd name="connsiteY2" fmla="*/ 3401025 h 3401024"/>
                <a:gd name="connsiteX3" fmla="*/ 0 w 1774884"/>
                <a:gd name="connsiteY3" fmla="*/ 3401025 h 3401024"/>
              </a:gdLst>
              <a:ahLst/>
              <a:cxnLst>
                <a:cxn ang="0">
                  <a:pos x="connsiteX0" y="connsiteY0"/>
                </a:cxn>
                <a:cxn ang="0">
                  <a:pos x="connsiteX1" y="connsiteY1"/>
                </a:cxn>
                <a:cxn ang="0">
                  <a:pos x="connsiteX2" y="connsiteY2"/>
                </a:cxn>
                <a:cxn ang="0">
                  <a:pos x="connsiteX3" y="connsiteY3"/>
                </a:cxn>
              </a:cxnLst>
              <a:rect l="l" t="t" r="r" b="b"/>
              <a:pathLst>
                <a:path w="1774884" h="3401024">
                  <a:moveTo>
                    <a:pt x="1774885" y="0"/>
                  </a:moveTo>
                  <a:lnTo>
                    <a:pt x="1774885" y="3079623"/>
                  </a:lnTo>
                  <a:cubicBezTo>
                    <a:pt x="1774885" y="3257303"/>
                    <a:pt x="1630924" y="3401025"/>
                    <a:pt x="1453483" y="3401025"/>
                  </a:cubicBezTo>
                  <a:lnTo>
                    <a:pt x="0" y="3401025"/>
                  </a:lnTo>
                </a:path>
              </a:pathLst>
            </a:custGeom>
            <a:noFill/>
            <a:ln w="23914" cap="flat">
              <a:solidFill>
                <a:schemeClr val="accent4"/>
              </a:solid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9112C4A9-8AE6-531E-73A1-9C1F04A38548}"/>
                </a:ext>
              </a:extLst>
            </p:cNvPr>
            <p:cNvSpPr/>
            <p:nvPr/>
          </p:nvSpPr>
          <p:spPr>
            <a:xfrm>
              <a:off x="9021378" y="2631019"/>
              <a:ext cx="1774884" cy="3400785"/>
            </a:xfrm>
            <a:custGeom>
              <a:avLst/>
              <a:gdLst>
                <a:gd name="connsiteX0" fmla="*/ 0 w 1774884"/>
                <a:gd name="connsiteY0" fmla="*/ 3400786 h 3400785"/>
                <a:gd name="connsiteX1" fmla="*/ 0 w 1774884"/>
                <a:gd name="connsiteY1" fmla="*/ 321402 h 3400785"/>
                <a:gd name="connsiteX2" fmla="*/ 321402 w 1774884"/>
                <a:gd name="connsiteY2" fmla="*/ 0 h 3400785"/>
                <a:gd name="connsiteX3" fmla="*/ 1774885 w 1774884"/>
                <a:gd name="connsiteY3" fmla="*/ 0 h 3400785"/>
              </a:gdLst>
              <a:ahLst/>
              <a:cxnLst>
                <a:cxn ang="0">
                  <a:pos x="connsiteX0" y="connsiteY0"/>
                </a:cxn>
                <a:cxn ang="0">
                  <a:pos x="connsiteX1" y="connsiteY1"/>
                </a:cxn>
                <a:cxn ang="0">
                  <a:pos x="connsiteX2" y="connsiteY2"/>
                </a:cxn>
                <a:cxn ang="0">
                  <a:pos x="connsiteX3" y="connsiteY3"/>
                </a:cxn>
              </a:cxnLst>
              <a:rect l="l" t="t" r="r" b="b"/>
              <a:pathLst>
                <a:path w="1774884" h="3400785">
                  <a:moveTo>
                    <a:pt x="0" y="3400786"/>
                  </a:moveTo>
                  <a:lnTo>
                    <a:pt x="0" y="321402"/>
                  </a:lnTo>
                  <a:cubicBezTo>
                    <a:pt x="0" y="143722"/>
                    <a:pt x="143962" y="0"/>
                    <a:pt x="321402" y="0"/>
                  </a:cubicBezTo>
                  <a:lnTo>
                    <a:pt x="1774885" y="0"/>
                  </a:lnTo>
                </a:path>
              </a:pathLst>
            </a:custGeom>
            <a:noFill/>
            <a:ln w="23914" cap="flat">
              <a:solidFill>
                <a:schemeClr val="accent4"/>
              </a:solidFill>
              <a:prstDash val="solid"/>
              <a:miter/>
            </a:ln>
          </p:spPr>
          <p:txBody>
            <a:bodyPr rtlCol="0" anchor="ctr"/>
            <a:lstStyle/>
            <a:p>
              <a:endParaRPr lang="zh-CN" altLang="en-US"/>
            </a:p>
          </p:txBody>
        </p:sp>
      </p:grpSp>
      <p:sp>
        <p:nvSpPr>
          <p:cNvPr id="44" name="Text9">
            <a:extLst>
              <a:ext uri="{FF2B5EF4-FFF2-40B4-BE49-F238E27FC236}">
                <a16:creationId xmlns:a16="http://schemas.microsoft.com/office/drawing/2014/main" id="{BA2B6C44-2AF9-D403-7ABB-A5CDB00C2C05}"/>
              </a:ext>
            </a:extLst>
          </p:cNvPr>
          <p:cNvSpPr/>
          <p:nvPr>
            <p:custDataLst>
              <p:tags r:id="rId11"/>
            </p:custDataLst>
          </p:nvPr>
        </p:nvSpPr>
        <p:spPr>
          <a:xfrm>
            <a:off x="7571382" y="2755873"/>
            <a:ext cx="1726213" cy="1677483"/>
          </a:xfrm>
          <a:custGeom>
            <a:avLst/>
            <a:gdLst>
              <a:gd name="connsiteX0" fmla="*/ 1677316 w 1931520"/>
              <a:gd name="connsiteY0" fmla="*/ 0 h 1876996"/>
              <a:gd name="connsiteX1" fmla="*/ 1931520 w 1931520"/>
              <a:gd name="connsiteY1" fmla="*/ 254204 h 1876996"/>
              <a:gd name="connsiteX2" fmla="*/ 1931520 w 1931520"/>
              <a:gd name="connsiteY2" fmla="*/ 1622792 h 1876996"/>
              <a:gd name="connsiteX3" fmla="*/ 1677316 w 1931520"/>
              <a:gd name="connsiteY3" fmla="*/ 1876997 h 1876996"/>
              <a:gd name="connsiteX4" fmla="*/ 254204 w 1931520"/>
              <a:gd name="connsiteY4" fmla="*/ 1876997 h 1876996"/>
              <a:gd name="connsiteX5" fmla="*/ 0 w 1931520"/>
              <a:gd name="connsiteY5" fmla="*/ 1622792 h 1876996"/>
              <a:gd name="connsiteX6" fmla="*/ 0 w 1931520"/>
              <a:gd name="connsiteY6" fmla="*/ 254204 h 1876996"/>
              <a:gd name="connsiteX7" fmla="*/ 254204 w 1931520"/>
              <a:gd name="connsiteY7" fmla="*/ 0 h 187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1520" h="1876996">
                <a:moveTo>
                  <a:pt x="1677316" y="0"/>
                </a:moveTo>
                <a:cubicBezTo>
                  <a:pt x="1817709" y="0"/>
                  <a:pt x="1931520" y="113811"/>
                  <a:pt x="1931520" y="254204"/>
                </a:cubicBezTo>
                <a:lnTo>
                  <a:pt x="1931520" y="1622792"/>
                </a:lnTo>
                <a:cubicBezTo>
                  <a:pt x="1931520" y="1763186"/>
                  <a:pt x="1817709" y="1876997"/>
                  <a:pt x="1677316" y="1876997"/>
                </a:cubicBezTo>
                <a:lnTo>
                  <a:pt x="254204" y="1876997"/>
                </a:lnTo>
                <a:cubicBezTo>
                  <a:pt x="113811" y="1876997"/>
                  <a:pt x="0" y="1763186"/>
                  <a:pt x="0" y="1622792"/>
                </a:cubicBezTo>
                <a:lnTo>
                  <a:pt x="0" y="254204"/>
                </a:lnTo>
                <a:cubicBezTo>
                  <a:pt x="0" y="113811"/>
                  <a:pt x="113811" y="0"/>
                  <a:pt x="254204" y="0"/>
                </a:cubicBezTo>
                <a:close/>
              </a:path>
            </a:pathLst>
          </a:custGeom>
          <a:solidFill>
            <a:schemeClr val="accent4"/>
          </a:solidFill>
          <a:ln w="23914" cap="flat">
            <a:noFill/>
            <a:prstDash val="solid"/>
            <a:miter/>
          </a:ln>
        </p:spPr>
        <p:txBody>
          <a:bodyPr rtlCol="0" anchor="ctr"/>
          <a:lstStyle/>
          <a:p>
            <a:endParaRPr lang="zh-CN" altLang="en-US"/>
          </a:p>
        </p:txBody>
      </p:sp>
      <p:sp>
        <p:nvSpPr>
          <p:cNvPr id="4" name="Text10">
            <a:extLst>
              <a:ext uri="{FF2B5EF4-FFF2-40B4-BE49-F238E27FC236}">
                <a16:creationId xmlns:a16="http://schemas.microsoft.com/office/drawing/2014/main" id="{D5479178-4AA4-4379-5CF6-F3D96BB1BDAE}"/>
              </a:ext>
            </a:extLst>
          </p:cNvPr>
          <p:cNvSpPr/>
          <p:nvPr>
            <p:custDataLst>
              <p:tags r:id="rId12"/>
            </p:custDataLst>
          </p:nvPr>
        </p:nvSpPr>
        <p:spPr>
          <a:xfrm>
            <a:off x="606813" y="1826454"/>
            <a:ext cx="1591190" cy="573701"/>
          </a:xfrm>
          <a:custGeom>
            <a:avLst/>
            <a:gdLst>
              <a:gd name="connsiteX0" fmla="*/ 0 w 2277835"/>
              <a:gd name="connsiteY0" fmla="*/ 0 h 673553"/>
              <a:gd name="connsiteX1" fmla="*/ 1941059 w 2277835"/>
              <a:gd name="connsiteY1" fmla="*/ 0 h 673553"/>
              <a:gd name="connsiteX2" fmla="*/ 2277836 w 2277835"/>
              <a:gd name="connsiteY2" fmla="*/ 336777 h 673553"/>
              <a:gd name="connsiteX3" fmla="*/ 2277836 w 2277835"/>
              <a:gd name="connsiteY3" fmla="*/ 336777 h 673553"/>
              <a:gd name="connsiteX4" fmla="*/ 1941059 w 2277835"/>
              <a:gd name="connsiteY4" fmla="*/ 673553 h 673553"/>
              <a:gd name="connsiteX5" fmla="*/ 0 w 2277835"/>
              <a:gd name="connsiteY5" fmla="*/ 673553 h 673553"/>
              <a:gd name="connsiteX6" fmla="*/ 0 w 2277835"/>
              <a:gd name="connsiteY6" fmla="*/ 0 h 673553"/>
              <a:gd name="connsiteX7" fmla="*/ 0 w 2277835"/>
              <a:gd name="connsiteY7" fmla="*/ 0 h 67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7835" h="673553">
                <a:moveTo>
                  <a:pt x="0" y="0"/>
                </a:moveTo>
                <a:lnTo>
                  <a:pt x="1941059" y="0"/>
                </a:lnTo>
                <a:cubicBezTo>
                  <a:pt x="2126960" y="0"/>
                  <a:pt x="2277836" y="150876"/>
                  <a:pt x="2277836" y="336777"/>
                </a:cubicBezTo>
                <a:lnTo>
                  <a:pt x="2277836" y="336777"/>
                </a:lnTo>
                <a:cubicBezTo>
                  <a:pt x="2277836" y="522677"/>
                  <a:pt x="2126960" y="673553"/>
                  <a:pt x="1941059" y="673553"/>
                </a:cubicBezTo>
                <a:lnTo>
                  <a:pt x="0" y="673553"/>
                </a:lnTo>
                <a:lnTo>
                  <a:pt x="0" y="0"/>
                </a:lnTo>
                <a:lnTo>
                  <a:pt x="0" y="0"/>
                </a:lnTo>
                <a:close/>
              </a:path>
            </a:pathLst>
          </a:custGeom>
          <a:solidFill>
            <a:schemeClr val="accent1"/>
          </a:solidFill>
          <a:ln w="24493" cap="flat">
            <a:noFill/>
            <a:prstDash val="solid"/>
            <a:miter/>
          </a:ln>
        </p:spPr>
        <p:txBody>
          <a:bodyPr rtlCol="0" anchor="ctr"/>
          <a:lstStyle/>
          <a:p>
            <a:pPr algn="ct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5" name="Text11">
            <a:extLst>
              <a:ext uri="{FF2B5EF4-FFF2-40B4-BE49-F238E27FC236}">
                <a16:creationId xmlns:a16="http://schemas.microsoft.com/office/drawing/2014/main" id="{6651E18A-209A-EAF9-109A-ADECA6CD726F}"/>
              </a:ext>
            </a:extLst>
          </p:cNvPr>
          <p:cNvSpPr/>
          <p:nvPr>
            <p:custDataLst>
              <p:tags r:id="rId13"/>
            </p:custDataLst>
          </p:nvPr>
        </p:nvSpPr>
        <p:spPr>
          <a:xfrm>
            <a:off x="2983785" y="1826454"/>
            <a:ext cx="1591190" cy="573701"/>
          </a:xfrm>
          <a:custGeom>
            <a:avLst/>
            <a:gdLst>
              <a:gd name="connsiteX0" fmla="*/ 0 w 2277835"/>
              <a:gd name="connsiteY0" fmla="*/ 0 h 673553"/>
              <a:gd name="connsiteX1" fmla="*/ 1941059 w 2277835"/>
              <a:gd name="connsiteY1" fmla="*/ 0 h 673553"/>
              <a:gd name="connsiteX2" fmla="*/ 2277836 w 2277835"/>
              <a:gd name="connsiteY2" fmla="*/ 336777 h 673553"/>
              <a:gd name="connsiteX3" fmla="*/ 2277836 w 2277835"/>
              <a:gd name="connsiteY3" fmla="*/ 336777 h 673553"/>
              <a:gd name="connsiteX4" fmla="*/ 1941059 w 2277835"/>
              <a:gd name="connsiteY4" fmla="*/ 673553 h 673553"/>
              <a:gd name="connsiteX5" fmla="*/ 0 w 2277835"/>
              <a:gd name="connsiteY5" fmla="*/ 673553 h 673553"/>
              <a:gd name="connsiteX6" fmla="*/ 0 w 2277835"/>
              <a:gd name="connsiteY6" fmla="*/ 0 h 673553"/>
              <a:gd name="connsiteX7" fmla="*/ 0 w 2277835"/>
              <a:gd name="connsiteY7" fmla="*/ 0 h 67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7835" h="673553">
                <a:moveTo>
                  <a:pt x="0" y="0"/>
                </a:moveTo>
                <a:lnTo>
                  <a:pt x="1941059" y="0"/>
                </a:lnTo>
                <a:cubicBezTo>
                  <a:pt x="2126960" y="0"/>
                  <a:pt x="2277836" y="150876"/>
                  <a:pt x="2277836" y="336777"/>
                </a:cubicBezTo>
                <a:lnTo>
                  <a:pt x="2277836" y="336777"/>
                </a:lnTo>
                <a:cubicBezTo>
                  <a:pt x="2277836" y="522677"/>
                  <a:pt x="2126960" y="673553"/>
                  <a:pt x="1941059" y="673553"/>
                </a:cubicBezTo>
                <a:lnTo>
                  <a:pt x="0" y="673553"/>
                </a:lnTo>
                <a:lnTo>
                  <a:pt x="0" y="0"/>
                </a:lnTo>
                <a:lnTo>
                  <a:pt x="0" y="0"/>
                </a:lnTo>
                <a:close/>
              </a:path>
            </a:pathLst>
          </a:custGeom>
          <a:solidFill>
            <a:schemeClr val="accent2"/>
          </a:solidFill>
          <a:ln w="24493" cap="flat">
            <a:noFill/>
            <a:prstDash val="solid"/>
            <a:miter/>
          </a:ln>
        </p:spPr>
        <p:txBody>
          <a:bodyPr rtlCol="0" anchor="ctr"/>
          <a:lstStyle/>
          <a:p>
            <a:pPr algn="ct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6" name="Text12">
            <a:extLst>
              <a:ext uri="{FF2B5EF4-FFF2-40B4-BE49-F238E27FC236}">
                <a16:creationId xmlns:a16="http://schemas.microsoft.com/office/drawing/2014/main" id="{9A329C21-9D0B-D6F3-A26E-86339734DAA5}"/>
              </a:ext>
            </a:extLst>
          </p:cNvPr>
          <p:cNvSpPr/>
          <p:nvPr>
            <p:custDataLst>
              <p:tags r:id="rId14"/>
            </p:custDataLst>
          </p:nvPr>
        </p:nvSpPr>
        <p:spPr>
          <a:xfrm>
            <a:off x="5360758" y="1826454"/>
            <a:ext cx="1591190" cy="573701"/>
          </a:xfrm>
          <a:custGeom>
            <a:avLst/>
            <a:gdLst>
              <a:gd name="connsiteX0" fmla="*/ 0 w 2277835"/>
              <a:gd name="connsiteY0" fmla="*/ 0 h 673553"/>
              <a:gd name="connsiteX1" fmla="*/ 1941059 w 2277835"/>
              <a:gd name="connsiteY1" fmla="*/ 0 h 673553"/>
              <a:gd name="connsiteX2" fmla="*/ 2277836 w 2277835"/>
              <a:gd name="connsiteY2" fmla="*/ 336777 h 673553"/>
              <a:gd name="connsiteX3" fmla="*/ 2277836 w 2277835"/>
              <a:gd name="connsiteY3" fmla="*/ 336777 h 673553"/>
              <a:gd name="connsiteX4" fmla="*/ 1941059 w 2277835"/>
              <a:gd name="connsiteY4" fmla="*/ 673553 h 673553"/>
              <a:gd name="connsiteX5" fmla="*/ 0 w 2277835"/>
              <a:gd name="connsiteY5" fmla="*/ 673553 h 673553"/>
              <a:gd name="connsiteX6" fmla="*/ 0 w 2277835"/>
              <a:gd name="connsiteY6" fmla="*/ 0 h 673553"/>
              <a:gd name="connsiteX7" fmla="*/ 0 w 2277835"/>
              <a:gd name="connsiteY7" fmla="*/ 0 h 67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7835" h="673553">
                <a:moveTo>
                  <a:pt x="0" y="0"/>
                </a:moveTo>
                <a:lnTo>
                  <a:pt x="1941059" y="0"/>
                </a:lnTo>
                <a:cubicBezTo>
                  <a:pt x="2126960" y="0"/>
                  <a:pt x="2277836" y="150876"/>
                  <a:pt x="2277836" y="336777"/>
                </a:cubicBezTo>
                <a:lnTo>
                  <a:pt x="2277836" y="336777"/>
                </a:lnTo>
                <a:cubicBezTo>
                  <a:pt x="2277836" y="522677"/>
                  <a:pt x="2126960" y="673553"/>
                  <a:pt x="1941059" y="673553"/>
                </a:cubicBezTo>
                <a:lnTo>
                  <a:pt x="0" y="673553"/>
                </a:lnTo>
                <a:lnTo>
                  <a:pt x="0" y="0"/>
                </a:lnTo>
                <a:lnTo>
                  <a:pt x="0" y="0"/>
                </a:lnTo>
                <a:close/>
              </a:path>
            </a:pathLst>
          </a:custGeom>
          <a:solidFill>
            <a:schemeClr val="accent3"/>
          </a:solidFill>
          <a:ln w="24493" cap="flat">
            <a:noFill/>
            <a:prstDash val="solid"/>
            <a:miter/>
          </a:ln>
        </p:spPr>
        <p:txBody>
          <a:bodyPr rtlCol="0" anchor="ctr"/>
          <a:lstStyle/>
          <a:p>
            <a:pPr algn="ct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7" name="Text13">
            <a:extLst>
              <a:ext uri="{FF2B5EF4-FFF2-40B4-BE49-F238E27FC236}">
                <a16:creationId xmlns:a16="http://schemas.microsoft.com/office/drawing/2014/main" id="{2ED55F86-79C2-4E0E-B26D-AC79F06488EC}"/>
              </a:ext>
            </a:extLst>
          </p:cNvPr>
          <p:cNvSpPr/>
          <p:nvPr>
            <p:custDataLst>
              <p:tags r:id="rId15"/>
            </p:custDataLst>
          </p:nvPr>
        </p:nvSpPr>
        <p:spPr>
          <a:xfrm>
            <a:off x="7729218" y="1826454"/>
            <a:ext cx="1591190" cy="573701"/>
          </a:xfrm>
          <a:custGeom>
            <a:avLst/>
            <a:gdLst>
              <a:gd name="connsiteX0" fmla="*/ 0 w 2277835"/>
              <a:gd name="connsiteY0" fmla="*/ 0 h 673553"/>
              <a:gd name="connsiteX1" fmla="*/ 1941059 w 2277835"/>
              <a:gd name="connsiteY1" fmla="*/ 0 h 673553"/>
              <a:gd name="connsiteX2" fmla="*/ 2277836 w 2277835"/>
              <a:gd name="connsiteY2" fmla="*/ 336777 h 673553"/>
              <a:gd name="connsiteX3" fmla="*/ 2277836 w 2277835"/>
              <a:gd name="connsiteY3" fmla="*/ 336777 h 673553"/>
              <a:gd name="connsiteX4" fmla="*/ 1941059 w 2277835"/>
              <a:gd name="connsiteY4" fmla="*/ 673553 h 673553"/>
              <a:gd name="connsiteX5" fmla="*/ 0 w 2277835"/>
              <a:gd name="connsiteY5" fmla="*/ 673553 h 673553"/>
              <a:gd name="connsiteX6" fmla="*/ 0 w 2277835"/>
              <a:gd name="connsiteY6" fmla="*/ 0 h 673553"/>
              <a:gd name="connsiteX7" fmla="*/ 0 w 2277835"/>
              <a:gd name="connsiteY7" fmla="*/ 0 h 67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7835" h="673553">
                <a:moveTo>
                  <a:pt x="0" y="0"/>
                </a:moveTo>
                <a:lnTo>
                  <a:pt x="1941059" y="0"/>
                </a:lnTo>
                <a:cubicBezTo>
                  <a:pt x="2126960" y="0"/>
                  <a:pt x="2277836" y="150876"/>
                  <a:pt x="2277836" y="336777"/>
                </a:cubicBezTo>
                <a:lnTo>
                  <a:pt x="2277836" y="336777"/>
                </a:lnTo>
                <a:cubicBezTo>
                  <a:pt x="2277836" y="522677"/>
                  <a:pt x="2126960" y="673553"/>
                  <a:pt x="1941059" y="673553"/>
                </a:cubicBezTo>
                <a:lnTo>
                  <a:pt x="0" y="673553"/>
                </a:lnTo>
                <a:lnTo>
                  <a:pt x="0" y="0"/>
                </a:lnTo>
                <a:lnTo>
                  <a:pt x="0" y="0"/>
                </a:lnTo>
                <a:close/>
              </a:path>
            </a:pathLst>
          </a:custGeom>
          <a:solidFill>
            <a:schemeClr val="accent4"/>
          </a:solidFill>
          <a:ln w="24493" cap="flat">
            <a:noFill/>
            <a:prstDash val="solid"/>
            <a:miter/>
          </a:ln>
        </p:spPr>
        <p:txBody>
          <a:bodyPr rtlCol="0" anchor="ctr"/>
          <a:lstStyle/>
          <a:p>
            <a:pPr algn="ct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53" name="Text14">
            <a:extLst>
              <a:ext uri="{FF2B5EF4-FFF2-40B4-BE49-F238E27FC236}">
                <a16:creationId xmlns:a16="http://schemas.microsoft.com/office/drawing/2014/main" id="{4AF91863-61E8-8E3C-8C10-92C253C2733A}"/>
              </a:ext>
            </a:extLst>
          </p:cNvPr>
          <p:cNvSpPr txBox="1"/>
          <p:nvPr>
            <p:custDataLst>
              <p:tags r:id="rId16"/>
            </p:custDataLst>
          </p:nvPr>
        </p:nvSpPr>
        <p:spPr>
          <a:xfrm>
            <a:off x="447468" y="4950371"/>
            <a:ext cx="2071134" cy="1737812"/>
          </a:xfrm>
          <a:prstGeom prst="rect">
            <a:avLst/>
          </a:prstGeom>
          <a:noFill/>
        </p:spPr>
        <p:txBody>
          <a:bodyPr wrap="square" lIns="72000" tIns="36000" rIns="72000" bIns="36000" rtlCol="0">
            <a:normAutofit fontScale="85000" lnSpcReduction="10000"/>
          </a:bodyPr>
          <a:lstStyle/>
          <a:p>
            <a:pPr>
              <a:lnSpc>
                <a:spcPct val="130000"/>
              </a:lnSpc>
              <a:spcBef>
                <a:spcPts val="150"/>
              </a:spcBef>
              <a:spcAft>
                <a:spcPts val="150"/>
              </a:spcAft>
            </a:pPr>
            <a:r>
              <a:rPr lang="zh-CN" altLang="en-US" sz="1200">
                <a:solidFill>
                  <a:schemeClr val="bg2"/>
                </a:solidFill>
                <a:latin typeface="微软雅黑" panose="020B0503020204020204" pitchFamily="34" charset="-122"/>
                <a:ea typeface="微软雅黑" panose="020B0503020204020204" pitchFamily="34" charset="-122"/>
              </a:rPr>
              <a:t>萌芽阶段标志着中国计算机事业的起步，期间中国成功研制出第一台小型电子管数字计算机和大型通用电子管数字计算机，为国产操作系统的发展奠定了基础。虽然此时中国尚未拥有自主研发的操作系统，但“</a:t>
            </a:r>
            <a:r>
              <a:rPr lang="en-US" altLang="zh-CN" sz="1200" b="1">
                <a:solidFill>
                  <a:schemeClr val="accent1">
                    <a:lumMod val="50000"/>
                  </a:schemeClr>
                </a:solidFill>
                <a:latin typeface="微软雅黑" panose="020B0503020204020204" pitchFamily="34" charset="-122"/>
                <a:ea typeface="微软雅黑" panose="020B0503020204020204" pitchFamily="34" charset="-122"/>
              </a:rPr>
              <a:t>150</a:t>
            </a:r>
            <a:r>
              <a:rPr lang="zh-CN" altLang="en-US" sz="1200">
                <a:solidFill>
                  <a:schemeClr val="bg2"/>
                </a:solidFill>
                <a:latin typeface="微软雅黑" panose="020B0503020204020204" pitchFamily="34" charset="-122"/>
                <a:ea typeface="微软雅黑" panose="020B0503020204020204" pitchFamily="34" charset="-122"/>
              </a:rPr>
              <a:t>机系统”的诞生标志着中国操作系统历史的开始。</a:t>
            </a:r>
          </a:p>
          <a:p>
            <a:pPr>
              <a:lnSpc>
                <a:spcPct val="130000"/>
              </a:lnSpc>
              <a:spcBef>
                <a:spcPts val="150"/>
              </a:spcBef>
              <a:spcAft>
                <a:spcPts val="150"/>
              </a:spcAft>
            </a:pPr>
            <a:endParaRPr lang="zh-CN" altLang="en-US" sz="1200" dirty="0">
              <a:solidFill>
                <a:schemeClr val="bg2"/>
              </a:solidFill>
              <a:latin typeface="微软雅黑" panose="020B0503020204020204" pitchFamily="34" charset="-122"/>
              <a:ea typeface="微软雅黑" panose="020B0503020204020204" pitchFamily="34" charset="-122"/>
            </a:endParaRPr>
          </a:p>
        </p:txBody>
      </p:sp>
      <p:sp>
        <p:nvSpPr>
          <p:cNvPr id="55" name="Text15">
            <a:extLst>
              <a:ext uri="{FF2B5EF4-FFF2-40B4-BE49-F238E27FC236}">
                <a16:creationId xmlns:a16="http://schemas.microsoft.com/office/drawing/2014/main" id="{A5FE129F-639C-7A6C-62CE-D3EDABDED88B}"/>
              </a:ext>
            </a:extLst>
          </p:cNvPr>
          <p:cNvSpPr txBox="1"/>
          <p:nvPr>
            <p:custDataLst>
              <p:tags r:id="rId17"/>
            </p:custDataLst>
          </p:nvPr>
        </p:nvSpPr>
        <p:spPr>
          <a:xfrm>
            <a:off x="2887146" y="4950371"/>
            <a:ext cx="2071134" cy="1737812"/>
          </a:xfrm>
          <a:prstGeom prst="rect">
            <a:avLst/>
          </a:prstGeom>
          <a:noFill/>
        </p:spPr>
        <p:txBody>
          <a:bodyPr wrap="square" lIns="72000" tIns="36000" rIns="72000" bIns="36000" rtlCol="0">
            <a:normAutofit fontScale="85000" lnSpcReduction="10000"/>
          </a:bodyPr>
          <a:lstStyle/>
          <a:p>
            <a:pPr>
              <a:lnSpc>
                <a:spcPct val="130000"/>
              </a:lnSpc>
              <a:spcBef>
                <a:spcPts val="150"/>
              </a:spcBef>
              <a:spcAft>
                <a:spcPts val="150"/>
              </a:spcAft>
            </a:pPr>
            <a:r>
              <a:rPr lang="zh-CN" altLang="en-US" sz="1200">
                <a:solidFill>
                  <a:schemeClr val="bg2"/>
                </a:solidFill>
                <a:latin typeface="微软雅黑" panose="020B0503020204020204" pitchFamily="34" charset="-122"/>
                <a:ea typeface="微软雅黑" panose="020B0503020204020204" pitchFamily="34" charset="-122"/>
              </a:rPr>
              <a:t>起步阶段以长城</a:t>
            </a:r>
            <a:r>
              <a:rPr lang="en-US" altLang="zh-CN" sz="1200">
                <a:solidFill>
                  <a:schemeClr val="bg2"/>
                </a:solidFill>
                <a:latin typeface="微软雅黑" panose="020B0503020204020204" pitchFamily="34" charset="-122"/>
                <a:ea typeface="微软雅黑" panose="020B0503020204020204" pitchFamily="34" charset="-122"/>
              </a:rPr>
              <a:t>PC</a:t>
            </a:r>
            <a:r>
              <a:rPr lang="zh-CN" altLang="en-US" sz="1200">
                <a:solidFill>
                  <a:schemeClr val="bg2"/>
                </a:solidFill>
                <a:latin typeface="微软雅黑" panose="020B0503020204020204" pitchFamily="34" charset="-122"/>
                <a:ea typeface="微软雅黑" panose="020B0503020204020204" pitchFamily="34" charset="-122"/>
              </a:rPr>
              <a:t>和</a:t>
            </a:r>
            <a:r>
              <a:rPr lang="en-US" altLang="zh-CN" sz="1200">
                <a:solidFill>
                  <a:schemeClr val="bg2"/>
                </a:solidFill>
                <a:latin typeface="微软雅黑" panose="020B0503020204020204" pitchFamily="34" charset="-122"/>
                <a:ea typeface="微软雅黑" panose="020B0503020204020204" pitchFamily="34" charset="-122"/>
              </a:rPr>
              <a:t>CCDOS</a:t>
            </a:r>
            <a:r>
              <a:rPr lang="zh-CN" altLang="en-US" sz="1200">
                <a:solidFill>
                  <a:schemeClr val="bg2"/>
                </a:solidFill>
                <a:latin typeface="微软雅黑" panose="020B0503020204020204" pitchFamily="34" charset="-122"/>
                <a:ea typeface="微软雅黑" panose="020B0503020204020204" pitchFamily="34" charset="-122"/>
              </a:rPr>
              <a:t>系统的诞生为标志，中国开始了</a:t>
            </a:r>
            <a:r>
              <a:rPr lang="en-US" altLang="zh-CN" sz="1200">
                <a:solidFill>
                  <a:schemeClr val="bg2"/>
                </a:solidFill>
                <a:latin typeface="微软雅黑" panose="020B0503020204020204" pitchFamily="34" charset="-122"/>
                <a:ea typeface="微软雅黑" panose="020B0503020204020204" pitchFamily="34" charset="-122"/>
              </a:rPr>
              <a:t>PC</a:t>
            </a:r>
            <a:r>
              <a:rPr lang="zh-CN" altLang="en-US" sz="1200">
                <a:solidFill>
                  <a:schemeClr val="bg2"/>
                </a:solidFill>
                <a:latin typeface="微软雅黑" panose="020B0503020204020204" pitchFamily="34" charset="-122"/>
                <a:ea typeface="微软雅黑" panose="020B0503020204020204" pitchFamily="34" charset="-122"/>
              </a:rPr>
              <a:t>兼容机中文操作系统的研发这一阶段的成果包括长城</a:t>
            </a:r>
            <a:r>
              <a:rPr lang="en-US" altLang="zh-CN" sz="1200">
                <a:solidFill>
                  <a:schemeClr val="bg2"/>
                </a:solidFill>
                <a:latin typeface="微软雅黑" panose="020B0503020204020204" pitchFamily="34" charset="-122"/>
                <a:ea typeface="微软雅黑" panose="020B0503020204020204" pitchFamily="34" charset="-122"/>
              </a:rPr>
              <a:t>0520CH</a:t>
            </a:r>
            <a:r>
              <a:rPr lang="zh-CN" altLang="en-US" sz="1200">
                <a:solidFill>
                  <a:schemeClr val="bg2"/>
                </a:solidFill>
                <a:latin typeface="微软雅黑" panose="020B0503020204020204" pitchFamily="34" charset="-122"/>
                <a:ea typeface="微软雅黑" panose="020B0503020204020204" pitchFamily="34" charset="-122"/>
              </a:rPr>
              <a:t>等里程碑式的计算机和联想式汉字微型机系统的成功，推动了</a:t>
            </a:r>
            <a:r>
              <a:rPr lang="en-US" altLang="zh-CN" sz="1200">
                <a:solidFill>
                  <a:schemeClr val="bg2"/>
                </a:solidFill>
                <a:latin typeface="微软雅黑" panose="020B0503020204020204" pitchFamily="34" charset="-122"/>
                <a:ea typeface="微软雅黑" panose="020B0503020204020204" pitchFamily="34" charset="-122"/>
              </a:rPr>
              <a:t>PC</a:t>
            </a:r>
            <a:r>
              <a:rPr lang="zh-CN" altLang="en-US" sz="1200">
                <a:solidFill>
                  <a:schemeClr val="bg2"/>
                </a:solidFill>
                <a:latin typeface="微软雅黑" panose="020B0503020204020204" pitchFamily="34" charset="-122"/>
                <a:ea typeface="微软雅黑" panose="020B0503020204020204" pitchFamily="34" charset="-122"/>
              </a:rPr>
              <a:t>在中国的普及，但汉化版</a:t>
            </a:r>
            <a:r>
              <a:rPr lang="en-US" altLang="zh-CN" sz="1200">
                <a:solidFill>
                  <a:schemeClr val="bg2"/>
                </a:solidFill>
                <a:latin typeface="微软雅黑" panose="020B0503020204020204" pitchFamily="34" charset="-122"/>
                <a:ea typeface="微软雅黑" panose="020B0503020204020204" pitchFamily="34" charset="-122"/>
              </a:rPr>
              <a:t>DOS</a:t>
            </a:r>
            <a:r>
              <a:rPr lang="zh-CN" altLang="en-US" sz="1200">
                <a:solidFill>
                  <a:schemeClr val="bg2"/>
                </a:solidFill>
                <a:latin typeface="微软雅黑" panose="020B0503020204020204" pitchFamily="34" charset="-122"/>
                <a:ea typeface="微软雅黑" panose="020B0503020204020204" pitchFamily="34" charset="-122"/>
              </a:rPr>
              <a:t>和自主操作系统</a:t>
            </a:r>
            <a:r>
              <a:rPr lang="en-US" altLang="zh-CN" sz="1200">
                <a:solidFill>
                  <a:schemeClr val="bg2"/>
                </a:solidFill>
                <a:latin typeface="微软雅黑" panose="020B0503020204020204" pitchFamily="34" charset="-122"/>
                <a:ea typeface="微软雅黑" panose="020B0503020204020204" pitchFamily="34" charset="-122"/>
              </a:rPr>
              <a:t>COSIX</a:t>
            </a:r>
            <a:r>
              <a:rPr lang="zh-CN" altLang="en-US" sz="1200">
                <a:solidFill>
                  <a:schemeClr val="bg2"/>
                </a:solidFill>
                <a:latin typeface="微软雅黑" panose="020B0503020204020204" pitchFamily="34" charset="-122"/>
                <a:ea typeface="微软雅黑" panose="020B0503020204020204" pitchFamily="34" charset="-122"/>
              </a:rPr>
              <a:t>的推出并未完全解决生态和版权问题</a:t>
            </a:r>
            <a:endParaRPr lang="zh-CN" altLang="en-US" sz="1200" dirty="0">
              <a:solidFill>
                <a:schemeClr val="bg2"/>
              </a:solidFill>
              <a:latin typeface="微软雅黑" panose="020B0503020204020204" pitchFamily="34" charset="-122"/>
              <a:ea typeface="微软雅黑" panose="020B0503020204020204" pitchFamily="34" charset="-122"/>
            </a:endParaRPr>
          </a:p>
        </p:txBody>
      </p:sp>
      <p:sp>
        <p:nvSpPr>
          <p:cNvPr id="56" name="Text16">
            <a:extLst>
              <a:ext uri="{FF2B5EF4-FFF2-40B4-BE49-F238E27FC236}">
                <a16:creationId xmlns:a16="http://schemas.microsoft.com/office/drawing/2014/main" id="{E336B8EF-A1A4-DF40-5E51-284B1D656207}"/>
              </a:ext>
            </a:extLst>
          </p:cNvPr>
          <p:cNvSpPr txBox="1"/>
          <p:nvPr>
            <p:custDataLst>
              <p:tags r:id="rId18"/>
            </p:custDataLst>
          </p:nvPr>
        </p:nvSpPr>
        <p:spPr>
          <a:xfrm>
            <a:off x="5253859" y="4950371"/>
            <a:ext cx="2071134" cy="1737812"/>
          </a:xfrm>
          <a:prstGeom prst="rect">
            <a:avLst/>
          </a:prstGeom>
          <a:noFill/>
        </p:spPr>
        <p:txBody>
          <a:bodyPr wrap="square" lIns="72000" tIns="36000" rIns="72000" bIns="36000" rtlCol="0">
            <a:normAutofit fontScale="85000" lnSpcReduction="10000"/>
          </a:bodyPr>
          <a:lstStyle/>
          <a:p>
            <a:pPr>
              <a:lnSpc>
                <a:spcPct val="130000"/>
              </a:lnSpc>
              <a:spcBef>
                <a:spcPts val="150"/>
              </a:spcBef>
              <a:spcAft>
                <a:spcPts val="150"/>
              </a:spcAft>
            </a:pPr>
            <a:r>
              <a:rPr lang="zh-CN" altLang="en-US" sz="1200">
                <a:solidFill>
                  <a:schemeClr val="bg2"/>
                </a:solidFill>
                <a:latin typeface="微软雅黑" panose="020B0503020204020204" pitchFamily="34" charset="-122"/>
                <a:ea typeface="微软雅黑" panose="020B0503020204020204" pitchFamily="34" charset="-122"/>
              </a:rPr>
              <a:t>科索沃战争后，中国意识到掌握</a:t>
            </a:r>
            <a:r>
              <a:rPr lang="en-US" altLang="zh-CN" sz="1200">
                <a:solidFill>
                  <a:schemeClr val="bg2"/>
                </a:solidFill>
                <a:latin typeface="微软雅黑" panose="020B0503020204020204" pitchFamily="34" charset="-122"/>
                <a:ea typeface="微软雅黑" panose="020B0503020204020204" pitchFamily="34" charset="-122"/>
              </a:rPr>
              <a:t>IT</a:t>
            </a:r>
            <a:r>
              <a:rPr lang="zh-CN" altLang="en-US" sz="1200">
                <a:solidFill>
                  <a:schemeClr val="bg2"/>
                </a:solidFill>
                <a:latin typeface="微软雅黑" panose="020B0503020204020204" pitchFamily="34" charset="-122"/>
                <a:ea typeface="微软雅黑" panose="020B0503020204020204" pitchFamily="34" charset="-122"/>
              </a:rPr>
              <a:t>软硬件关键技术的重要性，国产操作系统迎来了第一次高潮。以</a:t>
            </a:r>
            <a:r>
              <a:rPr lang="en-US" altLang="zh-CN" sz="1200">
                <a:solidFill>
                  <a:schemeClr val="bg2"/>
                </a:solidFill>
                <a:latin typeface="微软雅黑" panose="020B0503020204020204" pitchFamily="34" charset="-122"/>
                <a:ea typeface="微软雅黑" panose="020B0503020204020204" pitchFamily="34" charset="-122"/>
              </a:rPr>
              <a:t>Linux</a:t>
            </a:r>
            <a:r>
              <a:rPr lang="zh-CN" altLang="en-US" sz="1200">
                <a:solidFill>
                  <a:schemeClr val="bg2"/>
                </a:solidFill>
                <a:latin typeface="微软雅黑" panose="020B0503020204020204" pitchFamily="34" charset="-122"/>
                <a:ea typeface="微软雅黑" panose="020B0503020204020204" pitchFamily="34" charset="-122"/>
              </a:rPr>
              <a:t>为基础，一系列国产系统如</a:t>
            </a:r>
            <a:r>
              <a:rPr lang="en-US" altLang="zh-CN" sz="1200">
                <a:solidFill>
                  <a:schemeClr val="bg2"/>
                </a:solidFill>
                <a:latin typeface="微软雅黑" panose="020B0503020204020204" pitchFamily="34" charset="-122"/>
                <a:ea typeface="微软雅黑" panose="020B0503020204020204" pitchFamily="34" charset="-122"/>
              </a:rPr>
              <a:t>Xteam Linux</a:t>
            </a:r>
            <a:r>
              <a:rPr lang="zh-CN" altLang="en-US" sz="1200">
                <a:solidFill>
                  <a:schemeClr val="bg2"/>
                </a:solidFill>
                <a:latin typeface="微软雅黑" panose="020B0503020204020204" pitchFamily="34" charset="-122"/>
                <a:ea typeface="微软雅黑" panose="020B0503020204020204" pitchFamily="34" charset="-122"/>
              </a:rPr>
              <a:t>、红旗</a:t>
            </a:r>
            <a:r>
              <a:rPr lang="en-US" altLang="zh-CN" sz="1200">
                <a:solidFill>
                  <a:schemeClr val="bg2"/>
                </a:solidFill>
                <a:latin typeface="微软雅黑" panose="020B0503020204020204" pitchFamily="34" charset="-122"/>
                <a:ea typeface="微软雅黑" panose="020B0503020204020204" pitchFamily="34" charset="-122"/>
              </a:rPr>
              <a:t>Linux</a:t>
            </a:r>
            <a:r>
              <a:rPr lang="zh-CN" altLang="en-US" sz="1200">
                <a:solidFill>
                  <a:schemeClr val="bg2"/>
                </a:solidFill>
                <a:latin typeface="微软雅黑" panose="020B0503020204020204" pitchFamily="34" charset="-122"/>
                <a:ea typeface="微软雅黑" panose="020B0503020204020204" pitchFamily="34" charset="-122"/>
              </a:rPr>
              <a:t>等相继问世，但由于质量和生态问题，这次高潮很快退去，但也激发了中国人对自主操作系统的研发热情。</a:t>
            </a:r>
          </a:p>
          <a:p>
            <a:pPr>
              <a:lnSpc>
                <a:spcPct val="130000"/>
              </a:lnSpc>
              <a:spcBef>
                <a:spcPts val="150"/>
              </a:spcBef>
              <a:spcAft>
                <a:spcPts val="150"/>
              </a:spcAft>
            </a:pPr>
            <a:endParaRPr lang="zh-CN" altLang="en-US" sz="1200" dirty="0">
              <a:solidFill>
                <a:schemeClr val="bg2"/>
              </a:solidFill>
              <a:latin typeface="微软雅黑" panose="020B0503020204020204" pitchFamily="34" charset="-122"/>
              <a:ea typeface="微软雅黑" panose="020B0503020204020204" pitchFamily="34" charset="-122"/>
            </a:endParaRPr>
          </a:p>
        </p:txBody>
      </p:sp>
      <p:sp>
        <p:nvSpPr>
          <p:cNvPr id="57" name="Text17">
            <a:extLst>
              <a:ext uri="{FF2B5EF4-FFF2-40B4-BE49-F238E27FC236}">
                <a16:creationId xmlns:a16="http://schemas.microsoft.com/office/drawing/2014/main" id="{6601A62C-3CB7-DEDF-21DE-535E7E13E9FD}"/>
              </a:ext>
            </a:extLst>
          </p:cNvPr>
          <p:cNvSpPr txBox="1"/>
          <p:nvPr>
            <p:custDataLst>
              <p:tags r:id="rId19"/>
            </p:custDataLst>
          </p:nvPr>
        </p:nvSpPr>
        <p:spPr>
          <a:xfrm>
            <a:off x="7643922" y="4950371"/>
            <a:ext cx="2071134" cy="1737812"/>
          </a:xfrm>
          <a:prstGeom prst="rect">
            <a:avLst/>
          </a:prstGeom>
          <a:noFill/>
        </p:spPr>
        <p:txBody>
          <a:bodyPr wrap="square" lIns="72000" tIns="36000" rIns="72000" bIns="36000" rtlCol="0">
            <a:normAutofit fontScale="85000" lnSpcReduction="10000"/>
          </a:bodyPr>
          <a:lstStyle/>
          <a:p>
            <a:pPr>
              <a:lnSpc>
                <a:spcPct val="130000"/>
              </a:lnSpc>
              <a:spcBef>
                <a:spcPts val="150"/>
              </a:spcBef>
              <a:spcAft>
                <a:spcPts val="150"/>
              </a:spcAft>
            </a:pPr>
            <a:r>
              <a:rPr lang="zh-CN" altLang="en-US" sz="1200">
                <a:solidFill>
                  <a:schemeClr val="bg2"/>
                </a:solidFill>
                <a:latin typeface="微软雅黑" panose="020B0503020204020204" pitchFamily="34" charset="-122"/>
                <a:ea typeface="微软雅黑" panose="020B0503020204020204" pitchFamily="34" charset="-122"/>
              </a:rPr>
              <a:t>第二次高潮在政府政策和市场需求的推动下展开，中标麒麟、银河麒麟、深度</a:t>
            </a:r>
            <a:r>
              <a:rPr lang="en-US" altLang="zh-CN" sz="1200">
                <a:solidFill>
                  <a:schemeClr val="bg2"/>
                </a:solidFill>
                <a:latin typeface="微软雅黑" panose="020B0503020204020204" pitchFamily="34" charset="-122"/>
                <a:ea typeface="微软雅黑" panose="020B0503020204020204" pitchFamily="34" charset="-122"/>
              </a:rPr>
              <a:t>Linux</a:t>
            </a:r>
            <a:r>
              <a:rPr lang="zh-CN" altLang="en-US" sz="1200">
                <a:solidFill>
                  <a:schemeClr val="bg2"/>
                </a:solidFill>
                <a:latin typeface="微软雅黑" panose="020B0503020204020204" pitchFamily="34" charset="-122"/>
                <a:ea typeface="微软雅黑" panose="020B0503020204020204" pitchFamily="34" charset="-122"/>
              </a:rPr>
              <a:t>等系统相继崛起。正版化运动、番茄花园事件和微软黑屏事件促使公众对国产操作系统的需求增加。这一时期，国产操作系统在生态建设、用户体验和政策支持上都有了显著提升。</a:t>
            </a:r>
          </a:p>
          <a:p>
            <a:pPr>
              <a:lnSpc>
                <a:spcPct val="130000"/>
              </a:lnSpc>
              <a:spcBef>
                <a:spcPts val="150"/>
              </a:spcBef>
              <a:spcAft>
                <a:spcPts val="150"/>
              </a:spcAft>
            </a:pPr>
            <a:endParaRPr lang="zh-CN" altLang="en-US" sz="1200" dirty="0">
              <a:solidFill>
                <a:schemeClr val="bg2"/>
              </a:solidFill>
              <a:latin typeface="微软雅黑" panose="020B0503020204020204" pitchFamily="34" charset="-122"/>
              <a:ea typeface="微软雅黑" panose="020B0503020204020204" pitchFamily="34" charset="-122"/>
            </a:endParaRPr>
          </a:p>
        </p:txBody>
      </p:sp>
      <p:sp>
        <p:nvSpPr>
          <p:cNvPr id="58" name="Text18">
            <a:extLst>
              <a:ext uri="{FF2B5EF4-FFF2-40B4-BE49-F238E27FC236}">
                <a16:creationId xmlns:a16="http://schemas.microsoft.com/office/drawing/2014/main" id="{2D18C39B-5DE0-454B-25C6-59E84CAC78E0}"/>
              </a:ext>
            </a:extLst>
          </p:cNvPr>
          <p:cNvSpPr txBox="1"/>
          <p:nvPr>
            <p:custDataLst>
              <p:tags r:id="rId20"/>
            </p:custDataLst>
          </p:nvPr>
        </p:nvSpPr>
        <p:spPr>
          <a:xfrm>
            <a:off x="391405" y="4620296"/>
            <a:ext cx="2127197" cy="330074"/>
          </a:xfrm>
          <a:prstGeom prst="rect">
            <a:avLst/>
          </a:prstGeom>
          <a:noFill/>
        </p:spPr>
        <p:txBody>
          <a:bodyPr wrap="square" rtlCol="0" anchor="ctr">
            <a:normAutofit fontScale="85000" lnSpcReduction="10000"/>
          </a:bodyPr>
          <a:lstStyle/>
          <a:p>
            <a:pPr algn="ctr" fontAlgn="ctr">
              <a:lnSpc>
                <a:spcPct val="110000"/>
              </a:lnSpc>
            </a:pPr>
            <a:r>
              <a:rPr lang="zh-CN" altLang="en-US" sz="1600" b="1">
                <a:latin typeface="微软雅黑" panose="020B0503020204020204" pitchFamily="34" charset="-122"/>
                <a:ea typeface="微软雅黑" panose="020B0503020204020204" pitchFamily="34" charset="-122"/>
              </a:rPr>
              <a:t>萌芽阶段（</a:t>
            </a:r>
            <a:r>
              <a:rPr lang="en-US" altLang="zh-CN" sz="1600" b="1">
                <a:latin typeface="微软雅黑" panose="020B0503020204020204" pitchFamily="34" charset="-122"/>
                <a:ea typeface="微软雅黑" panose="020B0503020204020204" pitchFamily="34" charset="-122"/>
              </a:rPr>
              <a:t>1968-1982</a:t>
            </a:r>
            <a:r>
              <a:rPr lang="zh-CN" altLang="en-US" sz="1600" b="1">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p:sp>
        <p:nvSpPr>
          <p:cNvPr id="59" name="Text19">
            <a:extLst>
              <a:ext uri="{FF2B5EF4-FFF2-40B4-BE49-F238E27FC236}">
                <a16:creationId xmlns:a16="http://schemas.microsoft.com/office/drawing/2014/main" id="{2560D892-CE0E-7BE8-7DF0-D4F9A84DF4AD}"/>
              </a:ext>
            </a:extLst>
          </p:cNvPr>
          <p:cNvSpPr txBox="1"/>
          <p:nvPr>
            <p:custDataLst>
              <p:tags r:id="rId21"/>
            </p:custDataLst>
          </p:nvPr>
        </p:nvSpPr>
        <p:spPr>
          <a:xfrm>
            <a:off x="2816475" y="4620296"/>
            <a:ext cx="2192120" cy="330074"/>
          </a:xfrm>
          <a:prstGeom prst="rect">
            <a:avLst/>
          </a:prstGeom>
          <a:noFill/>
        </p:spPr>
        <p:txBody>
          <a:bodyPr wrap="square" rtlCol="0" anchor="ctr">
            <a:normAutofit fontScale="92500"/>
          </a:bodyPr>
          <a:lstStyle/>
          <a:p>
            <a:pPr algn="ctr" fontAlgn="ctr"/>
            <a:r>
              <a:rPr lang="zh-CN" altLang="en-US" sz="1600" b="1">
                <a:latin typeface="微软雅黑" panose="020B0503020204020204" pitchFamily="34" charset="-122"/>
                <a:ea typeface="微软雅黑" panose="020B0503020204020204" pitchFamily="34" charset="-122"/>
              </a:rPr>
              <a:t>起步阶段（</a:t>
            </a:r>
            <a:r>
              <a:rPr lang="en-US" altLang="zh-CN" sz="1600" b="1">
                <a:latin typeface="微软雅黑" panose="020B0503020204020204" pitchFamily="34" charset="-122"/>
                <a:ea typeface="微软雅黑" panose="020B0503020204020204" pitchFamily="34" charset="-122"/>
              </a:rPr>
              <a:t>1983-1998</a:t>
            </a:r>
            <a:r>
              <a:rPr lang="zh-CN" altLang="en-US" sz="1600" b="1">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p:sp>
        <p:nvSpPr>
          <p:cNvPr id="60" name="Text20">
            <a:extLst>
              <a:ext uri="{FF2B5EF4-FFF2-40B4-BE49-F238E27FC236}">
                <a16:creationId xmlns:a16="http://schemas.microsoft.com/office/drawing/2014/main" id="{43746869-51B3-6477-FE3B-709500C295CD}"/>
              </a:ext>
            </a:extLst>
          </p:cNvPr>
          <p:cNvSpPr txBox="1"/>
          <p:nvPr>
            <p:custDataLst>
              <p:tags r:id="rId22"/>
            </p:custDataLst>
          </p:nvPr>
        </p:nvSpPr>
        <p:spPr>
          <a:xfrm>
            <a:off x="5171199" y="4620296"/>
            <a:ext cx="2147384" cy="330074"/>
          </a:xfrm>
          <a:prstGeom prst="rect">
            <a:avLst/>
          </a:prstGeom>
          <a:noFill/>
        </p:spPr>
        <p:txBody>
          <a:bodyPr wrap="square" rtlCol="0" anchor="ctr">
            <a:normAutofit fontScale="92500" lnSpcReduction="10000"/>
          </a:bodyPr>
          <a:lstStyle/>
          <a:p>
            <a:pPr algn="ctr" fontAlgn="ctr">
              <a:lnSpc>
                <a:spcPct val="110000"/>
              </a:lnSpc>
            </a:pPr>
            <a:r>
              <a:rPr lang="zh-CN" altLang="en-US" sz="1600" b="1">
                <a:latin typeface="微软雅黑" panose="020B0503020204020204" pitchFamily="34" charset="-122"/>
                <a:ea typeface="微软雅黑" panose="020B0503020204020204" pitchFamily="34" charset="-122"/>
              </a:rPr>
              <a:t>中国互联网爆发期</a:t>
            </a:r>
            <a:endParaRPr lang="zh-CN" altLang="en-US" sz="1600" b="1" dirty="0">
              <a:latin typeface="微软雅黑" panose="020B0503020204020204" pitchFamily="34" charset="-122"/>
              <a:ea typeface="微软雅黑" panose="020B0503020204020204" pitchFamily="34" charset="-122"/>
            </a:endParaRPr>
          </a:p>
        </p:txBody>
      </p:sp>
      <p:sp>
        <p:nvSpPr>
          <p:cNvPr id="61" name="Text21">
            <a:extLst>
              <a:ext uri="{FF2B5EF4-FFF2-40B4-BE49-F238E27FC236}">
                <a16:creationId xmlns:a16="http://schemas.microsoft.com/office/drawing/2014/main" id="{3CEE7032-A804-6E92-BFAB-C8180B7173CF}"/>
              </a:ext>
            </a:extLst>
          </p:cNvPr>
          <p:cNvSpPr txBox="1"/>
          <p:nvPr>
            <p:custDataLst>
              <p:tags r:id="rId23"/>
            </p:custDataLst>
          </p:nvPr>
        </p:nvSpPr>
        <p:spPr>
          <a:xfrm>
            <a:off x="7571382" y="4620296"/>
            <a:ext cx="2147383" cy="330074"/>
          </a:xfrm>
          <a:prstGeom prst="rect">
            <a:avLst/>
          </a:prstGeom>
          <a:noFill/>
        </p:spPr>
        <p:txBody>
          <a:bodyPr wrap="square" rtlCol="0" anchor="ctr">
            <a:normAutofit fontScale="77500" lnSpcReduction="20000"/>
          </a:bodyPr>
          <a:lstStyle/>
          <a:p>
            <a:pPr algn="ctr" fontAlgn="ctr">
              <a:lnSpc>
                <a:spcPct val="120000"/>
              </a:lnSpc>
            </a:pPr>
            <a:r>
              <a:rPr lang="en-US" altLang="zh-CN" sz="1600" b="1">
                <a:latin typeface="微软雅黑" panose="020B0503020204020204" pitchFamily="34" charset="-122"/>
                <a:ea typeface="微软雅黑" panose="020B0503020204020204" pitchFamily="34" charset="-122"/>
              </a:rPr>
              <a:t>2009-2019</a:t>
            </a:r>
            <a:r>
              <a:rPr lang="zh-CN" altLang="en-US" sz="1600" b="1">
                <a:latin typeface="微软雅黑" panose="020B0503020204020204" pitchFamily="34" charset="-122"/>
                <a:ea typeface="微软雅黑" panose="020B0503020204020204" pitchFamily="34" charset="-122"/>
              </a:rPr>
              <a:t>年的第二次高潮</a:t>
            </a:r>
            <a:endParaRPr lang="zh-CN" altLang="en-US" sz="1600" b="1" dirty="0">
              <a:latin typeface="微软雅黑" panose="020B0503020204020204" pitchFamily="34" charset="-122"/>
              <a:ea typeface="微软雅黑" panose="020B0503020204020204" pitchFamily="34" charset="-122"/>
            </a:endParaRPr>
          </a:p>
        </p:txBody>
      </p:sp>
      <p:grpSp>
        <p:nvGrpSpPr>
          <p:cNvPr id="24" name="Text22">
            <a:extLst>
              <a:ext uri="{FF2B5EF4-FFF2-40B4-BE49-F238E27FC236}">
                <a16:creationId xmlns:a16="http://schemas.microsoft.com/office/drawing/2014/main" id="{B3DC80DD-C43F-8825-7AE8-0C70F0992A8B}"/>
              </a:ext>
            </a:extLst>
          </p:cNvPr>
          <p:cNvGrpSpPr/>
          <p:nvPr>
            <p:custDataLst>
              <p:tags r:id="rId24"/>
            </p:custDataLst>
          </p:nvPr>
        </p:nvGrpSpPr>
        <p:grpSpPr>
          <a:xfrm>
            <a:off x="9869192" y="1460306"/>
            <a:ext cx="1895051" cy="4267548"/>
            <a:chOff x="9021378" y="1256692"/>
            <a:chExt cx="2120439" cy="4775112"/>
          </a:xfrm>
        </p:grpSpPr>
        <p:sp>
          <p:nvSpPr>
            <p:cNvPr id="25" name="任意多边形: 形状 24">
              <a:extLst>
                <a:ext uri="{FF2B5EF4-FFF2-40B4-BE49-F238E27FC236}">
                  <a16:creationId xmlns:a16="http://schemas.microsoft.com/office/drawing/2014/main" id="{BBF432F1-95C5-EB15-8097-55BD7EC45447}"/>
                </a:ext>
              </a:extLst>
            </p:cNvPr>
            <p:cNvSpPr/>
            <p:nvPr/>
          </p:nvSpPr>
          <p:spPr>
            <a:xfrm>
              <a:off x="9366933" y="1256692"/>
              <a:ext cx="1774884" cy="3401024"/>
            </a:xfrm>
            <a:custGeom>
              <a:avLst/>
              <a:gdLst>
                <a:gd name="connsiteX0" fmla="*/ 1774885 w 1774884"/>
                <a:gd name="connsiteY0" fmla="*/ 0 h 3401024"/>
                <a:gd name="connsiteX1" fmla="*/ 1774885 w 1774884"/>
                <a:gd name="connsiteY1" fmla="*/ 3079623 h 3401024"/>
                <a:gd name="connsiteX2" fmla="*/ 1453483 w 1774884"/>
                <a:gd name="connsiteY2" fmla="*/ 3401025 h 3401024"/>
                <a:gd name="connsiteX3" fmla="*/ 0 w 1774884"/>
                <a:gd name="connsiteY3" fmla="*/ 3401025 h 3401024"/>
              </a:gdLst>
              <a:ahLst/>
              <a:cxnLst>
                <a:cxn ang="0">
                  <a:pos x="connsiteX0" y="connsiteY0"/>
                </a:cxn>
                <a:cxn ang="0">
                  <a:pos x="connsiteX1" y="connsiteY1"/>
                </a:cxn>
                <a:cxn ang="0">
                  <a:pos x="connsiteX2" y="connsiteY2"/>
                </a:cxn>
                <a:cxn ang="0">
                  <a:pos x="connsiteX3" y="connsiteY3"/>
                </a:cxn>
              </a:cxnLst>
              <a:rect l="l" t="t" r="r" b="b"/>
              <a:pathLst>
                <a:path w="1774884" h="3401024">
                  <a:moveTo>
                    <a:pt x="1774885" y="0"/>
                  </a:moveTo>
                  <a:lnTo>
                    <a:pt x="1774885" y="3079623"/>
                  </a:lnTo>
                  <a:cubicBezTo>
                    <a:pt x="1774885" y="3257303"/>
                    <a:pt x="1630924" y="3401025"/>
                    <a:pt x="1453483" y="3401025"/>
                  </a:cubicBezTo>
                  <a:lnTo>
                    <a:pt x="0" y="3401025"/>
                  </a:lnTo>
                </a:path>
              </a:pathLst>
            </a:custGeom>
            <a:noFill/>
            <a:ln w="23914" cap="flat">
              <a:solidFill>
                <a:schemeClr val="accent5"/>
              </a:solid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7A3A59CD-8559-2D12-4B38-C753538C558A}"/>
                </a:ext>
              </a:extLst>
            </p:cNvPr>
            <p:cNvSpPr/>
            <p:nvPr/>
          </p:nvSpPr>
          <p:spPr>
            <a:xfrm>
              <a:off x="9021378" y="2631019"/>
              <a:ext cx="1774884" cy="3400785"/>
            </a:xfrm>
            <a:custGeom>
              <a:avLst/>
              <a:gdLst>
                <a:gd name="connsiteX0" fmla="*/ 0 w 1774884"/>
                <a:gd name="connsiteY0" fmla="*/ 3400786 h 3400785"/>
                <a:gd name="connsiteX1" fmla="*/ 0 w 1774884"/>
                <a:gd name="connsiteY1" fmla="*/ 321402 h 3400785"/>
                <a:gd name="connsiteX2" fmla="*/ 321402 w 1774884"/>
                <a:gd name="connsiteY2" fmla="*/ 0 h 3400785"/>
                <a:gd name="connsiteX3" fmla="*/ 1774885 w 1774884"/>
                <a:gd name="connsiteY3" fmla="*/ 0 h 3400785"/>
              </a:gdLst>
              <a:ahLst/>
              <a:cxnLst>
                <a:cxn ang="0">
                  <a:pos x="connsiteX0" y="connsiteY0"/>
                </a:cxn>
                <a:cxn ang="0">
                  <a:pos x="connsiteX1" y="connsiteY1"/>
                </a:cxn>
                <a:cxn ang="0">
                  <a:pos x="connsiteX2" y="connsiteY2"/>
                </a:cxn>
                <a:cxn ang="0">
                  <a:pos x="connsiteX3" y="connsiteY3"/>
                </a:cxn>
              </a:cxnLst>
              <a:rect l="l" t="t" r="r" b="b"/>
              <a:pathLst>
                <a:path w="1774884" h="3400785">
                  <a:moveTo>
                    <a:pt x="0" y="3400786"/>
                  </a:moveTo>
                  <a:lnTo>
                    <a:pt x="0" y="321402"/>
                  </a:lnTo>
                  <a:cubicBezTo>
                    <a:pt x="0" y="143722"/>
                    <a:pt x="143962" y="0"/>
                    <a:pt x="321402" y="0"/>
                  </a:cubicBezTo>
                  <a:lnTo>
                    <a:pt x="1774885" y="0"/>
                  </a:lnTo>
                </a:path>
              </a:pathLst>
            </a:custGeom>
            <a:noFill/>
            <a:ln w="23914" cap="flat">
              <a:solidFill>
                <a:schemeClr val="accent5"/>
              </a:solidFill>
              <a:prstDash val="solid"/>
              <a:miter/>
            </a:ln>
          </p:spPr>
          <p:txBody>
            <a:bodyPr rtlCol="0" anchor="ctr"/>
            <a:lstStyle/>
            <a:p>
              <a:endParaRPr lang="zh-CN" altLang="en-US" dirty="0"/>
            </a:p>
          </p:txBody>
        </p:sp>
      </p:grpSp>
      <p:sp>
        <p:nvSpPr>
          <p:cNvPr id="27" name="Text23">
            <a:extLst>
              <a:ext uri="{FF2B5EF4-FFF2-40B4-BE49-F238E27FC236}">
                <a16:creationId xmlns:a16="http://schemas.microsoft.com/office/drawing/2014/main" id="{1BB1EBEB-277C-7603-F296-88D511521088}"/>
              </a:ext>
            </a:extLst>
          </p:cNvPr>
          <p:cNvSpPr/>
          <p:nvPr>
            <p:custDataLst>
              <p:tags r:id="rId25"/>
            </p:custDataLst>
          </p:nvPr>
        </p:nvSpPr>
        <p:spPr>
          <a:xfrm>
            <a:off x="9971564" y="2755873"/>
            <a:ext cx="1726213" cy="1677483"/>
          </a:xfrm>
          <a:custGeom>
            <a:avLst/>
            <a:gdLst>
              <a:gd name="connsiteX0" fmla="*/ 1677316 w 1931520"/>
              <a:gd name="connsiteY0" fmla="*/ 0 h 1876996"/>
              <a:gd name="connsiteX1" fmla="*/ 1931520 w 1931520"/>
              <a:gd name="connsiteY1" fmla="*/ 254204 h 1876996"/>
              <a:gd name="connsiteX2" fmla="*/ 1931520 w 1931520"/>
              <a:gd name="connsiteY2" fmla="*/ 1622792 h 1876996"/>
              <a:gd name="connsiteX3" fmla="*/ 1677316 w 1931520"/>
              <a:gd name="connsiteY3" fmla="*/ 1876997 h 1876996"/>
              <a:gd name="connsiteX4" fmla="*/ 254204 w 1931520"/>
              <a:gd name="connsiteY4" fmla="*/ 1876997 h 1876996"/>
              <a:gd name="connsiteX5" fmla="*/ 0 w 1931520"/>
              <a:gd name="connsiteY5" fmla="*/ 1622792 h 1876996"/>
              <a:gd name="connsiteX6" fmla="*/ 0 w 1931520"/>
              <a:gd name="connsiteY6" fmla="*/ 254204 h 1876996"/>
              <a:gd name="connsiteX7" fmla="*/ 254204 w 1931520"/>
              <a:gd name="connsiteY7" fmla="*/ 0 h 187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1520" h="1876996">
                <a:moveTo>
                  <a:pt x="1677316" y="0"/>
                </a:moveTo>
                <a:cubicBezTo>
                  <a:pt x="1817709" y="0"/>
                  <a:pt x="1931520" y="113811"/>
                  <a:pt x="1931520" y="254204"/>
                </a:cubicBezTo>
                <a:lnTo>
                  <a:pt x="1931520" y="1622792"/>
                </a:lnTo>
                <a:cubicBezTo>
                  <a:pt x="1931520" y="1763186"/>
                  <a:pt x="1817709" y="1876997"/>
                  <a:pt x="1677316" y="1876997"/>
                </a:cubicBezTo>
                <a:lnTo>
                  <a:pt x="254204" y="1876997"/>
                </a:lnTo>
                <a:cubicBezTo>
                  <a:pt x="113811" y="1876997"/>
                  <a:pt x="0" y="1763186"/>
                  <a:pt x="0" y="1622792"/>
                </a:cubicBezTo>
                <a:lnTo>
                  <a:pt x="0" y="254204"/>
                </a:lnTo>
                <a:cubicBezTo>
                  <a:pt x="0" y="113811"/>
                  <a:pt x="113811" y="0"/>
                  <a:pt x="254204" y="0"/>
                </a:cubicBezTo>
                <a:close/>
              </a:path>
            </a:pathLst>
          </a:custGeom>
          <a:solidFill>
            <a:schemeClr val="accent5"/>
          </a:solidFill>
          <a:ln w="23914" cap="flat">
            <a:noFill/>
            <a:prstDash val="solid"/>
            <a:miter/>
          </a:ln>
        </p:spPr>
        <p:txBody>
          <a:bodyPr rtlCol="0" anchor="ctr"/>
          <a:lstStyle/>
          <a:p>
            <a:endParaRPr lang="zh-CN" altLang="en-US"/>
          </a:p>
        </p:txBody>
      </p:sp>
      <p:sp>
        <p:nvSpPr>
          <p:cNvPr id="28" name="Text24">
            <a:extLst>
              <a:ext uri="{FF2B5EF4-FFF2-40B4-BE49-F238E27FC236}">
                <a16:creationId xmlns:a16="http://schemas.microsoft.com/office/drawing/2014/main" id="{9EAE8E61-C761-A2F8-81F2-E220ECB9C5A9}"/>
              </a:ext>
            </a:extLst>
          </p:cNvPr>
          <p:cNvSpPr/>
          <p:nvPr>
            <p:custDataLst>
              <p:tags r:id="rId26"/>
            </p:custDataLst>
          </p:nvPr>
        </p:nvSpPr>
        <p:spPr>
          <a:xfrm>
            <a:off x="10129400" y="1826454"/>
            <a:ext cx="1591190" cy="573701"/>
          </a:xfrm>
          <a:custGeom>
            <a:avLst/>
            <a:gdLst>
              <a:gd name="connsiteX0" fmla="*/ 0 w 2277835"/>
              <a:gd name="connsiteY0" fmla="*/ 0 h 673553"/>
              <a:gd name="connsiteX1" fmla="*/ 1941059 w 2277835"/>
              <a:gd name="connsiteY1" fmla="*/ 0 h 673553"/>
              <a:gd name="connsiteX2" fmla="*/ 2277836 w 2277835"/>
              <a:gd name="connsiteY2" fmla="*/ 336777 h 673553"/>
              <a:gd name="connsiteX3" fmla="*/ 2277836 w 2277835"/>
              <a:gd name="connsiteY3" fmla="*/ 336777 h 673553"/>
              <a:gd name="connsiteX4" fmla="*/ 1941059 w 2277835"/>
              <a:gd name="connsiteY4" fmla="*/ 673553 h 673553"/>
              <a:gd name="connsiteX5" fmla="*/ 0 w 2277835"/>
              <a:gd name="connsiteY5" fmla="*/ 673553 h 673553"/>
              <a:gd name="connsiteX6" fmla="*/ 0 w 2277835"/>
              <a:gd name="connsiteY6" fmla="*/ 0 h 673553"/>
              <a:gd name="connsiteX7" fmla="*/ 0 w 2277835"/>
              <a:gd name="connsiteY7" fmla="*/ 0 h 67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7835" h="673553">
                <a:moveTo>
                  <a:pt x="0" y="0"/>
                </a:moveTo>
                <a:lnTo>
                  <a:pt x="1941059" y="0"/>
                </a:lnTo>
                <a:cubicBezTo>
                  <a:pt x="2126960" y="0"/>
                  <a:pt x="2277836" y="150876"/>
                  <a:pt x="2277836" y="336777"/>
                </a:cubicBezTo>
                <a:lnTo>
                  <a:pt x="2277836" y="336777"/>
                </a:lnTo>
                <a:cubicBezTo>
                  <a:pt x="2277836" y="522677"/>
                  <a:pt x="2126960" y="673553"/>
                  <a:pt x="1941059" y="673553"/>
                </a:cubicBezTo>
                <a:lnTo>
                  <a:pt x="0" y="673553"/>
                </a:lnTo>
                <a:lnTo>
                  <a:pt x="0" y="0"/>
                </a:lnTo>
                <a:lnTo>
                  <a:pt x="0" y="0"/>
                </a:lnTo>
                <a:close/>
              </a:path>
            </a:pathLst>
          </a:custGeom>
          <a:solidFill>
            <a:schemeClr val="accent5"/>
          </a:solidFill>
          <a:ln w="24493" cap="flat">
            <a:noFill/>
            <a:prstDash val="solid"/>
            <a:miter/>
          </a:ln>
        </p:spPr>
        <p:txBody>
          <a:bodyPr rtlCol="0" anchor="ctr"/>
          <a:lstStyle/>
          <a:p>
            <a:pPr algn="ct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30" name="Text25">
            <a:extLst>
              <a:ext uri="{FF2B5EF4-FFF2-40B4-BE49-F238E27FC236}">
                <a16:creationId xmlns:a16="http://schemas.microsoft.com/office/drawing/2014/main" id="{49481D3F-5244-DC02-7729-E72CAD2803E7}"/>
              </a:ext>
            </a:extLst>
          </p:cNvPr>
          <p:cNvSpPr txBox="1"/>
          <p:nvPr>
            <p:custDataLst>
              <p:tags r:id="rId27"/>
            </p:custDataLst>
          </p:nvPr>
        </p:nvSpPr>
        <p:spPr>
          <a:xfrm>
            <a:off x="10044104" y="4950371"/>
            <a:ext cx="2071134" cy="1737812"/>
          </a:xfrm>
          <a:prstGeom prst="rect">
            <a:avLst/>
          </a:prstGeom>
          <a:noFill/>
        </p:spPr>
        <p:txBody>
          <a:bodyPr wrap="square" lIns="72000" tIns="36000" rIns="72000" bIns="36000" rtlCol="0">
            <a:normAutofit fontScale="85000" lnSpcReduction="10000"/>
          </a:bodyPr>
          <a:lstStyle/>
          <a:p>
            <a:pPr>
              <a:lnSpc>
                <a:spcPct val="130000"/>
              </a:lnSpc>
              <a:spcBef>
                <a:spcPts val="150"/>
              </a:spcBef>
              <a:spcAft>
                <a:spcPts val="150"/>
              </a:spcAft>
            </a:pPr>
            <a:r>
              <a:rPr lang="zh-CN" altLang="en-US" sz="1200">
                <a:solidFill>
                  <a:schemeClr val="bg2"/>
                </a:solidFill>
                <a:latin typeface="微软雅黑" panose="020B0503020204020204" pitchFamily="34" charset="-122"/>
                <a:ea typeface="微软雅黑" panose="020B0503020204020204" pitchFamily="34" charset="-122"/>
              </a:rPr>
              <a:t>进入新时代，国产操作系统面临多平台支持和根社区建设的新趋势。随着红帽公司宣布停止对</a:t>
            </a:r>
            <a:r>
              <a:rPr lang="en-US" altLang="zh-CN" sz="1200">
                <a:solidFill>
                  <a:schemeClr val="bg2"/>
                </a:solidFill>
                <a:latin typeface="微软雅黑" panose="020B0503020204020204" pitchFamily="34" charset="-122"/>
                <a:ea typeface="微软雅黑" panose="020B0503020204020204" pitchFamily="34" charset="-122"/>
              </a:rPr>
              <a:t>CentOS</a:t>
            </a:r>
            <a:r>
              <a:rPr lang="zh-CN" altLang="en-US" sz="1200">
                <a:solidFill>
                  <a:schemeClr val="bg2"/>
                </a:solidFill>
                <a:latin typeface="微软雅黑" panose="020B0503020204020204" pitchFamily="34" charset="-122"/>
                <a:ea typeface="微软雅黑" panose="020B0503020204020204" pitchFamily="34" charset="-122"/>
              </a:rPr>
              <a:t>的长期维护，国产系统迎来了市场机遇。</a:t>
            </a:r>
            <a:r>
              <a:rPr lang="en-US" altLang="zh-CN" sz="1200">
                <a:solidFill>
                  <a:schemeClr val="bg2"/>
                </a:solidFill>
                <a:latin typeface="微软雅黑" panose="020B0503020204020204" pitchFamily="34" charset="-122"/>
                <a:ea typeface="微软雅黑" panose="020B0503020204020204" pitchFamily="34" charset="-122"/>
              </a:rPr>
              <a:t>openEuler</a:t>
            </a:r>
            <a:r>
              <a:rPr lang="zh-CN" altLang="en-US" sz="1200">
                <a:solidFill>
                  <a:schemeClr val="bg2"/>
                </a:solidFill>
                <a:latin typeface="微软雅黑" panose="020B0503020204020204" pitchFamily="34" charset="-122"/>
                <a:ea typeface="微软雅黑" panose="020B0503020204020204" pitchFamily="34" charset="-122"/>
              </a:rPr>
              <a:t>、龙蜥社区等开源项目的成功，标志着国产操作系统在技术和生态上的不断成熟，为未来的发展奠定了坚实基础。</a:t>
            </a:r>
            <a:endParaRPr lang="zh-CN" altLang="en-US" sz="1200" dirty="0">
              <a:solidFill>
                <a:schemeClr val="bg2"/>
              </a:solidFill>
              <a:latin typeface="微软雅黑" panose="020B0503020204020204" pitchFamily="34" charset="-122"/>
              <a:ea typeface="微软雅黑" panose="020B0503020204020204" pitchFamily="34" charset="-122"/>
            </a:endParaRPr>
          </a:p>
        </p:txBody>
      </p:sp>
      <p:sp>
        <p:nvSpPr>
          <p:cNvPr id="31" name="Text26">
            <a:extLst>
              <a:ext uri="{FF2B5EF4-FFF2-40B4-BE49-F238E27FC236}">
                <a16:creationId xmlns:a16="http://schemas.microsoft.com/office/drawing/2014/main" id="{11F1E7A2-7F67-5575-02AE-6630E6C82F49}"/>
              </a:ext>
            </a:extLst>
          </p:cNvPr>
          <p:cNvSpPr txBox="1"/>
          <p:nvPr>
            <p:custDataLst>
              <p:tags r:id="rId28"/>
            </p:custDataLst>
          </p:nvPr>
        </p:nvSpPr>
        <p:spPr>
          <a:xfrm>
            <a:off x="9971564" y="4620296"/>
            <a:ext cx="2147383" cy="330074"/>
          </a:xfrm>
          <a:prstGeom prst="rect">
            <a:avLst/>
          </a:prstGeom>
          <a:noFill/>
        </p:spPr>
        <p:txBody>
          <a:bodyPr wrap="square" rtlCol="0" anchor="ctr">
            <a:normAutofit fontScale="92500" lnSpcReduction="10000"/>
          </a:bodyPr>
          <a:lstStyle/>
          <a:p>
            <a:pPr algn="ctr" fontAlgn="ctr">
              <a:lnSpc>
                <a:spcPct val="110000"/>
              </a:lnSpc>
            </a:pPr>
            <a:r>
              <a:rPr lang="zh-CN" altLang="en-US" sz="1600" b="1">
                <a:latin typeface="微软雅黑" panose="020B0503020204020204" pitchFamily="34" charset="-122"/>
                <a:ea typeface="微软雅黑" panose="020B0503020204020204" pitchFamily="34" charset="-122"/>
              </a:rPr>
              <a:t>新的趋势（</a:t>
            </a:r>
            <a:r>
              <a:rPr lang="en-US" altLang="zh-CN" sz="1600" b="1">
                <a:latin typeface="微软雅黑" panose="020B0503020204020204" pitchFamily="34" charset="-122"/>
                <a:ea typeface="微软雅黑" panose="020B0503020204020204" pitchFamily="34" charset="-122"/>
              </a:rPr>
              <a:t>2020-</a:t>
            </a:r>
            <a:r>
              <a:rPr lang="zh-CN" altLang="en-US" sz="1600" b="1">
                <a:latin typeface="微软雅黑" panose="020B0503020204020204" pitchFamily="34" charset="-122"/>
                <a:ea typeface="微软雅黑" panose="020B0503020204020204" pitchFamily="34" charset="-122"/>
              </a:rPr>
              <a:t>今）</a:t>
            </a:r>
            <a:endParaRPr lang="zh-CN" altLang="en-US" sz="1600" b="1" dirty="0">
              <a:latin typeface="微软雅黑" panose="020B0503020204020204" pitchFamily="34" charset="-122"/>
              <a:ea typeface="微软雅黑" panose="020B0503020204020204" pitchFamily="34" charset="-122"/>
            </a:endParaRPr>
          </a:p>
        </p:txBody>
      </p:sp>
      <p:sp>
        <p:nvSpPr>
          <p:cNvPr id="3" name="Text27">
            <a:extLst>
              <a:ext uri="{FF2B5EF4-FFF2-40B4-BE49-F238E27FC236}">
                <a16:creationId xmlns:a16="http://schemas.microsoft.com/office/drawing/2014/main" id="{EBCF6073-5D50-AA70-F24B-A09BD076DFFA}"/>
              </a:ext>
            </a:extLst>
          </p:cNvPr>
          <p:cNvSpPr txBox="1"/>
          <p:nvPr>
            <p:custDataLst>
              <p:tags r:id="rId29"/>
            </p:custDataLst>
          </p:nvPr>
        </p:nvSpPr>
        <p:spPr>
          <a:xfrm>
            <a:off x="693477" y="1897861"/>
            <a:ext cx="1417862" cy="430887"/>
          </a:xfrm>
          <a:prstGeom prst="rect">
            <a:avLst/>
          </a:prstGeom>
          <a:noFill/>
        </p:spPr>
        <p:txBody>
          <a:bodyPr wrap="square">
            <a:normAutofit/>
          </a:bodyPr>
          <a:lstStyle/>
          <a:p>
            <a:pPr algn="ctr"/>
            <a:r>
              <a:rPr lang="en-US" altLang="zh-CN" sz="2200" b="1">
                <a:solidFill>
                  <a:schemeClr val="tx2"/>
                </a:solidFill>
                <a:latin typeface="微软雅黑" panose="020B0503020204020204" pitchFamily="34" charset="-122"/>
                <a:ea typeface="微软雅黑" panose="020B0503020204020204" pitchFamily="34" charset="-122"/>
              </a:rPr>
              <a:t>PART 01</a:t>
            </a: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8" name="Text28">
            <a:extLst>
              <a:ext uri="{FF2B5EF4-FFF2-40B4-BE49-F238E27FC236}">
                <a16:creationId xmlns:a16="http://schemas.microsoft.com/office/drawing/2014/main" id="{3BA5FE93-12A5-2892-D010-1D72A36002EE}"/>
              </a:ext>
            </a:extLst>
          </p:cNvPr>
          <p:cNvSpPr txBox="1"/>
          <p:nvPr>
            <p:custDataLst>
              <p:tags r:id="rId30"/>
            </p:custDataLst>
          </p:nvPr>
        </p:nvSpPr>
        <p:spPr>
          <a:xfrm>
            <a:off x="3070449" y="1897861"/>
            <a:ext cx="1417862" cy="430887"/>
          </a:xfrm>
          <a:prstGeom prst="rect">
            <a:avLst/>
          </a:prstGeom>
          <a:noFill/>
        </p:spPr>
        <p:txBody>
          <a:bodyPr wrap="square">
            <a:normAutofit/>
          </a:bodyPr>
          <a:lstStyle/>
          <a:p>
            <a:pPr algn="ctr"/>
            <a:r>
              <a:rPr lang="en-US" altLang="zh-CN" sz="2200" b="1">
                <a:solidFill>
                  <a:schemeClr val="tx2"/>
                </a:solidFill>
                <a:latin typeface="微软雅黑" panose="020B0503020204020204" pitchFamily="34" charset="-122"/>
                <a:ea typeface="微软雅黑" panose="020B0503020204020204" pitchFamily="34" charset="-122"/>
              </a:rPr>
              <a:t>PART 02</a:t>
            </a: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18" name="Text29">
            <a:extLst>
              <a:ext uri="{FF2B5EF4-FFF2-40B4-BE49-F238E27FC236}">
                <a16:creationId xmlns:a16="http://schemas.microsoft.com/office/drawing/2014/main" id="{AD796F2C-C105-70C6-E403-7A6A9D62ECDD}"/>
              </a:ext>
            </a:extLst>
          </p:cNvPr>
          <p:cNvSpPr txBox="1"/>
          <p:nvPr>
            <p:custDataLst>
              <p:tags r:id="rId31"/>
            </p:custDataLst>
          </p:nvPr>
        </p:nvSpPr>
        <p:spPr>
          <a:xfrm>
            <a:off x="5447422" y="1897861"/>
            <a:ext cx="1417862" cy="430887"/>
          </a:xfrm>
          <a:prstGeom prst="rect">
            <a:avLst/>
          </a:prstGeom>
          <a:noFill/>
        </p:spPr>
        <p:txBody>
          <a:bodyPr wrap="square">
            <a:normAutofit/>
          </a:bodyPr>
          <a:lstStyle/>
          <a:p>
            <a:pPr algn="ctr"/>
            <a:r>
              <a:rPr lang="en-US" altLang="zh-CN" sz="2200" b="1">
                <a:solidFill>
                  <a:schemeClr val="tx2"/>
                </a:solidFill>
                <a:latin typeface="微软雅黑" panose="020B0503020204020204" pitchFamily="34" charset="-122"/>
                <a:ea typeface="微软雅黑" panose="020B0503020204020204" pitchFamily="34" charset="-122"/>
              </a:rPr>
              <a:t>PART 03</a:t>
            </a: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19" name="Text30">
            <a:extLst>
              <a:ext uri="{FF2B5EF4-FFF2-40B4-BE49-F238E27FC236}">
                <a16:creationId xmlns:a16="http://schemas.microsoft.com/office/drawing/2014/main" id="{AD7019DF-2A14-A853-4B04-CE23A030CD4D}"/>
              </a:ext>
            </a:extLst>
          </p:cNvPr>
          <p:cNvSpPr txBox="1"/>
          <p:nvPr>
            <p:custDataLst>
              <p:tags r:id="rId32"/>
            </p:custDataLst>
          </p:nvPr>
        </p:nvSpPr>
        <p:spPr>
          <a:xfrm>
            <a:off x="7815882" y="1897861"/>
            <a:ext cx="1417862" cy="430887"/>
          </a:xfrm>
          <a:prstGeom prst="rect">
            <a:avLst/>
          </a:prstGeom>
          <a:noFill/>
        </p:spPr>
        <p:txBody>
          <a:bodyPr wrap="square">
            <a:normAutofit/>
          </a:bodyPr>
          <a:lstStyle/>
          <a:p>
            <a:pPr algn="ctr"/>
            <a:r>
              <a:rPr lang="en-US" altLang="zh-CN" sz="2200" b="1">
                <a:solidFill>
                  <a:schemeClr val="tx2"/>
                </a:solidFill>
                <a:latin typeface="微软雅黑" panose="020B0503020204020204" pitchFamily="34" charset="-122"/>
                <a:ea typeface="微软雅黑" panose="020B0503020204020204" pitchFamily="34" charset="-122"/>
              </a:rPr>
              <a:t>PART 04</a:t>
            </a:r>
            <a:endParaRPr lang="zh-CN" altLang="en-US" sz="2200" b="1" dirty="0">
              <a:solidFill>
                <a:schemeClr val="tx2"/>
              </a:solidFill>
              <a:latin typeface="微软雅黑" panose="020B0503020204020204" pitchFamily="34" charset="-122"/>
              <a:ea typeface="微软雅黑" panose="020B0503020204020204" pitchFamily="34" charset="-122"/>
            </a:endParaRPr>
          </a:p>
        </p:txBody>
      </p:sp>
      <p:sp>
        <p:nvSpPr>
          <p:cNvPr id="20" name="Text31">
            <a:extLst>
              <a:ext uri="{FF2B5EF4-FFF2-40B4-BE49-F238E27FC236}">
                <a16:creationId xmlns:a16="http://schemas.microsoft.com/office/drawing/2014/main" id="{F1538B42-6D28-63B3-46E2-0C89C0DE1E1F}"/>
              </a:ext>
            </a:extLst>
          </p:cNvPr>
          <p:cNvSpPr txBox="1"/>
          <p:nvPr>
            <p:custDataLst>
              <p:tags r:id="rId33"/>
            </p:custDataLst>
          </p:nvPr>
        </p:nvSpPr>
        <p:spPr>
          <a:xfrm>
            <a:off x="10216064" y="1897861"/>
            <a:ext cx="1417862" cy="430887"/>
          </a:xfrm>
          <a:prstGeom prst="rect">
            <a:avLst/>
          </a:prstGeom>
          <a:noFill/>
        </p:spPr>
        <p:txBody>
          <a:bodyPr wrap="square">
            <a:normAutofit/>
          </a:bodyPr>
          <a:lstStyle/>
          <a:p>
            <a:pPr algn="ctr"/>
            <a:r>
              <a:rPr lang="en-US" altLang="zh-CN" sz="2200" b="1">
                <a:solidFill>
                  <a:schemeClr val="tx2"/>
                </a:solidFill>
                <a:latin typeface="微软雅黑" panose="020B0503020204020204" pitchFamily="34" charset="-122"/>
                <a:ea typeface="微软雅黑" panose="020B0503020204020204" pitchFamily="34" charset="-122"/>
              </a:rPr>
              <a:t>PART 05</a:t>
            </a:r>
            <a:endParaRPr lang="zh-CN" altLang="en-US" sz="2200" b="1" dirty="0">
              <a:solidFill>
                <a:schemeClr val="tx2"/>
              </a:solidFill>
              <a:latin typeface="微软雅黑" panose="020B0503020204020204" pitchFamily="34" charset="-122"/>
              <a:ea typeface="微软雅黑" panose="020B0503020204020204" pitchFamily="34" charset="-122"/>
            </a:endParaRPr>
          </a:p>
        </p:txBody>
      </p:sp>
      <p:pic>
        <p:nvPicPr>
          <p:cNvPr id="22" name="Shape1">
            <a:extLst>
              <a:ext uri="{FF2B5EF4-FFF2-40B4-BE49-F238E27FC236}">
                <a16:creationId xmlns:a16="http://schemas.microsoft.com/office/drawing/2014/main" id="{0D10A662-256B-42E0-97EA-981A8063E644}"/>
              </a:ext>
            </a:extLst>
          </p:cNvPr>
          <p:cNvPicPr>
            <a:picLocks/>
          </p:cNvPicPr>
          <p:nvPr>
            <p:custDataLst>
              <p:tags r:id="rId34"/>
            </p:custDataLst>
          </p:nvPr>
        </p:nvPicPr>
        <p:blipFill>
          <a:blip r:embed="rId41">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745965" y="3041383"/>
            <a:ext cx="1129220" cy="1106464"/>
          </a:xfrm>
          <a:prstGeom prst="rect">
            <a:avLst/>
          </a:prstGeom>
        </p:spPr>
      </p:pic>
      <p:pic>
        <p:nvPicPr>
          <p:cNvPr id="32" name="Shape2">
            <a:extLst>
              <a:ext uri="{FF2B5EF4-FFF2-40B4-BE49-F238E27FC236}">
                <a16:creationId xmlns:a16="http://schemas.microsoft.com/office/drawing/2014/main" id="{BD546772-077F-4576-AA6B-B6A542DB6C55}"/>
              </a:ext>
            </a:extLst>
          </p:cNvPr>
          <p:cNvPicPr>
            <a:picLocks/>
          </p:cNvPicPr>
          <p:nvPr>
            <p:custDataLst>
              <p:tags r:id="rId35"/>
            </p:custDataLst>
          </p:nvPr>
        </p:nvPicPr>
        <p:blipFill>
          <a:blip r:embed="rId43">
            <a:extLst>
              <a:ext uri="{28A0092B-C50C-407E-A947-70E740481C1C}">
                <a14:useLocalDpi xmlns:a14="http://schemas.microsoft.com/office/drawing/2010/main" val="0"/>
              </a:ext>
              <a:ext uri="{96DAC541-7B7A-43D3-8B79-37D633B846F1}">
                <asvg:svgBlip xmlns:asvg="http://schemas.microsoft.com/office/drawing/2016/SVG/main" r:embed="rId44"/>
              </a:ext>
            </a:extLst>
          </a:blip>
          <a:stretch>
            <a:fillRect/>
          </a:stretch>
        </p:blipFill>
        <p:spPr>
          <a:xfrm>
            <a:off x="3120602" y="3041383"/>
            <a:ext cx="1129220" cy="1106464"/>
          </a:xfrm>
          <a:prstGeom prst="rect">
            <a:avLst/>
          </a:prstGeom>
        </p:spPr>
      </p:pic>
      <p:pic>
        <p:nvPicPr>
          <p:cNvPr id="34" name="Shape3">
            <a:extLst>
              <a:ext uri="{FF2B5EF4-FFF2-40B4-BE49-F238E27FC236}">
                <a16:creationId xmlns:a16="http://schemas.microsoft.com/office/drawing/2014/main" id="{2AB29B06-F9A3-4673-9B93-3D40A44C77C6}"/>
              </a:ext>
            </a:extLst>
          </p:cNvPr>
          <p:cNvPicPr>
            <a:picLocks/>
          </p:cNvPicPr>
          <p:nvPr>
            <p:custDataLst>
              <p:tags r:id="rId36"/>
            </p:custDataLst>
          </p:nvPr>
        </p:nvPicPr>
        <p:blipFill>
          <a:blip r:embed="rId41">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5495240" y="3041383"/>
            <a:ext cx="1129220" cy="1106464"/>
          </a:xfrm>
          <a:prstGeom prst="rect">
            <a:avLst/>
          </a:prstGeom>
        </p:spPr>
      </p:pic>
      <p:pic>
        <p:nvPicPr>
          <p:cNvPr id="36" name="Shape4">
            <a:extLst>
              <a:ext uri="{FF2B5EF4-FFF2-40B4-BE49-F238E27FC236}">
                <a16:creationId xmlns:a16="http://schemas.microsoft.com/office/drawing/2014/main" id="{29E54A75-3A25-480F-A07D-DEBDC6ECA24E}"/>
              </a:ext>
            </a:extLst>
          </p:cNvPr>
          <p:cNvPicPr>
            <a:picLocks/>
          </p:cNvPicPr>
          <p:nvPr>
            <p:custDataLst>
              <p:tags r:id="rId37"/>
            </p:custDataLst>
          </p:nvPr>
        </p:nvPicPr>
        <p:blipFill>
          <a:blip r:embed="rId41">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7869878" y="3041383"/>
            <a:ext cx="1129220" cy="1106464"/>
          </a:xfrm>
          <a:prstGeom prst="rect">
            <a:avLst/>
          </a:prstGeom>
        </p:spPr>
      </p:pic>
      <p:pic>
        <p:nvPicPr>
          <p:cNvPr id="38" name="Shape5">
            <a:extLst>
              <a:ext uri="{FF2B5EF4-FFF2-40B4-BE49-F238E27FC236}">
                <a16:creationId xmlns:a16="http://schemas.microsoft.com/office/drawing/2014/main" id="{6C67331C-3C98-460D-BFD1-D9A61A4A02F8}"/>
              </a:ext>
            </a:extLst>
          </p:cNvPr>
          <p:cNvPicPr>
            <a:picLocks/>
          </p:cNvPicPr>
          <p:nvPr>
            <p:custDataLst>
              <p:tags r:id="rId38"/>
            </p:custDataLst>
          </p:nvPr>
        </p:nvPicPr>
        <p:blipFill>
          <a:blip r:embed="rId41">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10270060" y="3041383"/>
            <a:ext cx="1129220" cy="1106464"/>
          </a:xfrm>
          <a:prstGeom prst="rect">
            <a:avLst/>
          </a:prstGeom>
        </p:spPr>
      </p:pic>
      <p:pic>
        <p:nvPicPr>
          <p:cNvPr id="544" name="slide_3.mp3">
            <a:hlinkClick r:id="" action="ppaction://media"/>
          </p:cNvPr>
          <p:cNvPicPr>
            <a:picLocks noChangeAspect="1"/>
          </p:cNvPicPr>
          <p:nvPr>
            <a:videoFile r:link="rId46"/>
            <p:extLst>
              <p:ext uri="{DAA4B4D4-6D71-4841-9C94-3DE7FCFB9230}">
                <p14:media xmlns:p14="http://schemas.microsoft.com/office/powerpoint/2010/main" r:embed="rId45"/>
              </p:ext>
            </p:extLst>
          </p:nvPr>
        </p:nvPicPr>
        <p:blipFill>
          <a:blip r:embed="rId47"/>
          <a:stretch>
            <a:fillRect/>
          </a:stretch>
        </p:blipFill>
        <p:spPr>
          <a:xfrm>
            <a:off x="457200" y="457200"/>
            <a:ext cx="914400" cy="914400"/>
          </a:xfrm>
          <a:prstGeom prst="rect">
            <a:avLst/>
          </a:prstGeom>
        </p:spPr>
      </p:pic>
    </p:spTree>
    <p:custDataLst>
      <p:custData r:id="rId1"/>
      <p:tags r:id="rId2"/>
    </p:custDataLst>
    <p:extLst>
      <p:ext uri="{BB962C8B-B14F-4D97-AF65-F5344CB8AC3E}">
        <p14:creationId xmlns:p14="http://schemas.microsoft.com/office/powerpoint/2010/main" val="2461625002"/>
      </p:ext>
    </p:extLst>
  </p:cSld>
  <p:clrMapOvr>
    <a:masterClrMapping/>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strVal val="4/3*#ppt_w"/>
                                          </p:val>
                                        </p:tav>
                                        <p:tav tm="100000">
                                          <p:val>
                                            <p:strVal val="#ppt_w"/>
                                          </p:val>
                                        </p:tav>
                                      </p:tavLst>
                                    </p:anim>
                                    <p:anim calcmode="lin" valueType="num">
                                      <p:cBhvr>
                                        <p:cTn id="8" dur="500" fill="hold"/>
                                        <p:tgtEl>
                                          <p:spTgt spid="15"/>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anim to="" calcmode="lin" valueType="num">
                                      <p:cBhvr>
                                        <p:cTn id="14" dur="500" fill="hold">
                                          <p:stCondLst>
                                            <p:cond delay="0"/>
                                          </p:stCondLst>
                                        </p:cTn>
                                        <p:tgtEl>
                                          <p:spTgt spid="45"/>
                                        </p:tgtEl>
                                        <p:attrNameLst>
                                          <p:attrName>ppt_x</p:attrName>
                                        </p:attrNameLst>
                                      </p:cBhvr>
                                      <p:tavLst>
                                        <p:tav tm="0">
                                          <p:val>
                                            <p:strVal val="#ppt_x+0.39371493"/>
                                          </p:val>
                                        </p:tav>
                                        <p:tav tm="100000">
                                          <p:val>
                                            <p:strVal val="#ppt_x+0.39371493"/>
                                          </p:val>
                                        </p:tav>
                                      </p:tavLst>
                                    </p:anim>
                                    <p:anim to="" calcmode="lin" valueType="num">
                                      <p:cBhvr>
                                        <p:cTn id="15" dur="500" fill="hold">
                                          <p:stCondLst>
                                            <p:cond delay="0"/>
                                          </p:stCondLst>
                                        </p:cTn>
                                        <p:tgtEl>
                                          <p:spTgt spid="45"/>
                                        </p:tgtEl>
                                        <p:attrNameLst>
                                          <p:attrName>ppt_y</p:attrName>
                                        </p:attrNameLst>
                                      </p:cBhvr>
                                      <p:tavLst>
                                        <p:tav tm="0">
                                          <p:val>
                                            <p:strVal val="#ppt_y+0"/>
                                          </p:val>
                                        </p:tav>
                                        <p:tav tm="100000">
                                          <p:val>
                                            <p:strVal val="#ppt_y+0"/>
                                          </p:val>
                                        </p:tav>
                                      </p:tavLst>
                                    </p:anim>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anim to="" calcmode="lin" valueType="num">
                                      <p:cBhvr>
                                        <p:cTn id="19" dur="500" fill="hold">
                                          <p:stCondLst>
                                            <p:cond delay="0"/>
                                          </p:stCondLst>
                                        </p:cTn>
                                        <p:tgtEl>
                                          <p:spTgt spid="11"/>
                                        </p:tgtEl>
                                        <p:attrNameLst>
                                          <p:attrName>ppt_x</p:attrName>
                                        </p:attrNameLst>
                                      </p:cBhvr>
                                      <p:tavLst>
                                        <p:tav tm="0">
                                          <p:val>
                                            <p:strVal val="#ppt_x+0.39371496"/>
                                          </p:val>
                                        </p:tav>
                                        <p:tav tm="100000">
                                          <p:val>
                                            <p:strVal val="#ppt_x+0.39371496"/>
                                          </p:val>
                                        </p:tav>
                                      </p:tavLst>
                                    </p:anim>
                                    <p:anim to="" calcmode="lin" valueType="num">
                                      <p:cBhvr>
                                        <p:cTn id="20" dur="500" fill="hold">
                                          <p:stCondLst>
                                            <p:cond delay="0"/>
                                          </p:stCondLst>
                                        </p:cTn>
                                        <p:tgtEl>
                                          <p:spTgt spid="11"/>
                                        </p:tgtEl>
                                        <p:attrNameLst>
                                          <p:attrName>ppt_y</p:attrName>
                                        </p:attrNameLst>
                                      </p:cBhvr>
                                      <p:tavLst>
                                        <p:tav tm="0">
                                          <p:val>
                                            <p:strVal val="#ppt_y+0"/>
                                          </p:val>
                                        </p:tav>
                                        <p:tav tm="100000">
                                          <p:val>
                                            <p:strVal val="#ppt_y+0"/>
                                          </p:val>
                                        </p:tav>
                                      </p:tavLst>
                                    </p:anim>
                                  </p:childTnLst>
                                </p:cTn>
                              </p:par>
                              <p:par>
                                <p:cTn id="21" presetID="10"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to="" calcmode="lin" valueType="num">
                                      <p:cBhvr>
                                        <p:cTn id="24" dur="500" fill="hold">
                                          <p:stCondLst>
                                            <p:cond delay="0"/>
                                          </p:stCondLst>
                                        </p:cTn>
                                        <p:tgtEl>
                                          <p:spTgt spid="4"/>
                                        </p:tgtEl>
                                        <p:attrNameLst>
                                          <p:attrName>ppt_x</p:attrName>
                                        </p:attrNameLst>
                                      </p:cBhvr>
                                      <p:tavLst>
                                        <p:tav tm="0">
                                          <p:val>
                                            <p:strVal val="#ppt_x+0.3937149"/>
                                          </p:val>
                                        </p:tav>
                                        <p:tav tm="100000">
                                          <p:val>
                                            <p:strVal val="#ppt_x+0.3937149"/>
                                          </p:val>
                                        </p:tav>
                                      </p:tavLst>
                                    </p:anim>
                                    <p:anim to="" calcmode="lin" valueType="num">
                                      <p:cBhvr>
                                        <p:cTn id="25" dur="500" fill="hold">
                                          <p:stCondLst>
                                            <p:cond delay="0"/>
                                          </p:stCondLst>
                                        </p:cTn>
                                        <p:tgtEl>
                                          <p:spTgt spid="4"/>
                                        </p:tgtEl>
                                        <p:attrNameLst>
                                          <p:attrName>ppt_y</p:attrName>
                                        </p:attrNameLst>
                                      </p:cBhvr>
                                      <p:tavLst>
                                        <p:tav tm="0">
                                          <p:val>
                                            <p:strVal val="#ppt_y+0"/>
                                          </p:val>
                                        </p:tav>
                                        <p:tav tm="100000">
                                          <p:val>
                                            <p:strVal val="#ppt_y+0"/>
                                          </p:val>
                                        </p:tav>
                                      </p:tavLst>
                                    </p:anim>
                                  </p:childTnLst>
                                </p:cTn>
                              </p:par>
                              <p:par>
                                <p:cTn id="26" presetID="10" presetClass="entr" presetSubtype="0" fill="hold" grpId="0" nodeType="withEffect">
                                  <p:stCondLst>
                                    <p:cond delay="0"/>
                                  </p:stCondLst>
                                  <p:childTnLst>
                                    <p:set>
                                      <p:cBhvr>
                                        <p:cTn id="27" dur="1" fill="hold">
                                          <p:stCondLst>
                                            <p:cond delay="0"/>
                                          </p:stCondLst>
                                        </p:cTn>
                                        <p:tgtEl>
                                          <p:spTgt spid="53"/>
                                        </p:tgtEl>
                                        <p:attrNameLst>
                                          <p:attrName>style.visibility</p:attrName>
                                        </p:attrNameLst>
                                      </p:cBhvr>
                                      <p:to>
                                        <p:strVal val="visible"/>
                                      </p:to>
                                    </p:set>
                                    <p:animEffect transition="in" filter="fade">
                                      <p:cBhvr>
                                        <p:cTn id="28" dur="500"/>
                                        <p:tgtEl>
                                          <p:spTgt spid="53"/>
                                        </p:tgtEl>
                                      </p:cBhvr>
                                    </p:animEffect>
                                    <p:anim to="" calcmode="lin" valueType="num">
                                      <p:cBhvr>
                                        <p:cTn id="29" dur="500" fill="hold">
                                          <p:stCondLst>
                                            <p:cond delay="0"/>
                                          </p:stCondLst>
                                        </p:cTn>
                                        <p:tgtEl>
                                          <p:spTgt spid="53"/>
                                        </p:tgtEl>
                                        <p:attrNameLst>
                                          <p:attrName>ppt_x</p:attrName>
                                        </p:attrNameLst>
                                      </p:cBhvr>
                                      <p:tavLst>
                                        <p:tav tm="0">
                                          <p:val>
                                            <p:strVal val="#ppt_x+0.39371493"/>
                                          </p:val>
                                        </p:tav>
                                        <p:tav tm="100000">
                                          <p:val>
                                            <p:strVal val="#ppt_x+0.39371493"/>
                                          </p:val>
                                        </p:tav>
                                      </p:tavLst>
                                    </p:anim>
                                    <p:anim to="" calcmode="lin" valueType="num">
                                      <p:cBhvr>
                                        <p:cTn id="30" dur="500" fill="hold">
                                          <p:stCondLst>
                                            <p:cond delay="0"/>
                                          </p:stCondLst>
                                        </p:cTn>
                                        <p:tgtEl>
                                          <p:spTgt spid="53"/>
                                        </p:tgtEl>
                                        <p:attrNameLst>
                                          <p:attrName>ppt_y</p:attrName>
                                        </p:attrNameLst>
                                      </p:cBhvr>
                                      <p:tavLst>
                                        <p:tav tm="0">
                                          <p:val>
                                            <p:strVal val="#ppt_y+0"/>
                                          </p:val>
                                        </p:tav>
                                        <p:tav tm="100000">
                                          <p:val>
                                            <p:strVal val="#ppt_y+0"/>
                                          </p:val>
                                        </p:tav>
                                      </p:tavLst>
                                    </p:anim>
                                  </p:childTnLst>
                                </p:cTn>
                              </p:par>
                              <p:par>
                                <p:cTn id="31" presetID="10" presetClass="entr" presetSubtype="0" fill="hold" grpId="0" nodeType="with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fade">
                                      <p:cBhvr>
                                        <p:cTn id="33" dur="500"/>
                                        <p:tgtEl>
                                          <p:spTgt spid="58"/>
                                        </p:tgtEl>
                                      </p:cBhvr>
                                    </p:animEffect>
                                    <p:anim to="" calcmode="lin" valueType="num">
                                      <p:cBhvr>
                                        <p:cTn id="34" dur="500" fill="hold">
                                          <p:stCondLst>
                                            <p:cond delay="0"/>
                                          </p:stCondLst>
                                        </p:cTn>
                                        <p:tgtEl>
                                          <p:spTgt spid="58"/>
                                        </p:tgtEl>
                                        <p:attrNameLst>
                                          <p:attrName>ppt_x</p:attrName>
                                        </p:attrNameLst>
                                      </p:cBhvr>
                                      <p:tavLst>
                                        <p:tav tm="0">
                                          <p:val>
                                            <p:strVal val="#ppt_x+0.39371493"/>
                                          </p:val>
                                        </p:tav>
                                        <p:tav tm="100000">
                                          <p:val>
                                            <p:strVal val="#ppt_x+0.39371493"/>
                                          </p:val>
                                        </p:tav>
                                      </p:tavLst>
                                    </p:anim>
                                    <p:anim to="" calcmode="lin" valueType="num">
                                      <p:cBhvr>
                                        <p:cTn id="35" dur="500" fill="hold">
                                          <p:stCondLst>
                                            <p:cond delay="0"/>
                                          </p:stCondLst>
                                        </p:cTn>
                                        <p:tgtEl>
                                          <p:spTgt spid="58"/>
                                        </p:tgtEl>
                                        <p:attrNameLst>
                                          <p:attrName>ppt_y</p:attrName>
                                        </p:attrNameLst>
                                      </p:cBhvr>
                                      <p:tavLst>
                                        <p:tav tm="0">
                                          <p:val>
                                            <p:strVal val="#ppt_y+0"/>
                                          </p:val>
                                        </p:tav>
                                        <p:tav tm="100000">
                                          <p:val>
                                            <p:strVal val="#ppt_y+0"/>
                                          </p:val>
                                        </p:tav>
                                      </p:tavLst>
                                    </p:anim>
                                  </p:childTnLst>
                                </p:cTn>
                              </p:par>
                              <p:par>
                                <p:cTn id="36" presetID="10" presetClass="entr" presetSubtype="0" fill="hold" grpId="0" nodeType="with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500"/>
                                        <p:tgtEl>
                                          <p:spTgt spid="3"/>
                                        </p:tgtEl>
                                      </p:cBhvr>
                                    </p:animEffect>
                                    <p:anim to="" calcmode="lin" valueType="num">
                                      <p:cBhvr>
                                        <p:cTn id="39" dur="500" fill="hold">
                                          <p:stCondLst>
                                            <p:cond delay="0"/>
                                          </p:stCondLst>
                                        </p:cTn>
                                        <p:tgtEl>
                                          <p:spTgt spid="3"/>
                                        </p:tgtEl>
                                        <p:attrNameLst>
                                          <p:attrName>ppt_x</p:attrName>
                                        </p:attrNameLst>
                                      </p:cBhvr>
                                      <p:tavLst>
                                        <p:tav tm="0">
                                          <p:val>
                                            <p:strVal val="#ppt_x+0.3937149"/>
                                          </p:val>
                                        </p:tav>
                                        <p:tav tm="100000">
                                          <p:val>
                                            <p:strVal val="#ppt_x+0.3937149"/>
                                          </p:val>
                                        </p:tav>
                                      </p:tavLst>
                                    </p:anim>
                                    <p:anim to="" calcmode="lin" valueType="num">
                                      <p:cBhvr>
                                        <p:cTn id="40" dur="500" fill="hold">
                                          <p:stCondLst>
                                            <p:cond delay="0"/>
                                          </p:stCondLst>
                                        </p:cTn>
                                        <p:tgtEl>
                                          <p:spTgt spid="3"/>
                                        </p:tgtEl>
                                        <p:attrNameLst>
                                          <p:attrName>ppt_y</p:attrName>
                                        </p:attrNameLst>
                                      </p:cBhvr>
                                      <p:tavLst>
                                        <p:tav tm="0">
                                          <p:val>
                                            <p:strVal val="#ppt_y+0"/>
                                          </p:val>
                                        </p:tav>
                                        <p:tav tm="100000">
                                          <p:val>
                                            <p:strVal val="#ppt_y+0"/>
                                          </p:val>
                                        </p:tav>
                                      </p:tavLst>
                                    </p:anim>
                                  </p:childTnLst>
                                </p:cTn>
                              </p:par>
                              <p:par>
                                <p:cTn id="41" presetID="10"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anim to="" calcmode="lin" valueType="num">
                                      <p:cBhvr>
                                        <p:cTn id="44" dur="500" fill="hold">
                                          <p:stCondLst>
                                            <p:cond delay="0"/>
                                          </p:stCondLst>
                                        </p:cTn>
                                        <p:tgtEl>
                                          <p:spTgt spid="22"/>
                                        </p:tgtEl>
                                        <p:attrNameLst>
                                          <p:attrName>ppt_x</p:attrName>
                                        </p:attrNameLst>
                                      </p:cBhvr>
                                      <p:tavLst>
                                        <p:tav tm="0">
                                          <p:val>
                                            <p:strVal val="#ppt_x+0.39371493"/>
                                          </p:val>
                                        </p:tav>
                                        <p:tav tm="100000">
                                          <p:val>
                                            <p:strVal val="#ppt_x+0.39371493"/>
                                          </p:val>
                                        </p:tav>
                                      </p:tavLst>
                                    </p:anim>
                                    <p:anim to="" calcmode="lin" valueType="num">
                                      <p:cBhvr>
                                        <p:cTn id="45" dur="500" fill="hold">
                                          <p:stCondLst>
                                            <p:cond delay="0"/>
                                          </p:stCondLst>
                                        </p:cTn>
                                        <p:tgtEl>
                                          <p:spTgt spid="22"/>
                                        </p:tgtEl>
                                        <p:attrNameLst>
                                          <p:attrName>ppt_y</p:attrName>
                                        </p:attrNameLst>
                                      </p:cBhvr>
                                      <p:tavLst>
                                        <p:tav tm="0">
                                          <p:val>
                                            <p:strVal val="#ppt_y+0"/>
                                          </p:val>
                                        </p:tav>
                                        <p:tav tm="100000">
                                          <p:val>
                                            <p:strVal val="#ppt_y+0"/>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anim to="" calcmode="lin" valueType="num">
                                      <p:cBhvr>
                                        <p:cTn id="51" dur="500" fill="hold">
                                          <p:stCondLst>
                                            <p:cond delay="0"/>
                                          </p:stCondLst>
                                        </p:cTn>
                                        <p:tgtEl>
                                          <p:spTgt spid="46"/>
                                        </p:tgtEl>
                                        <p:attrNameLst>
                                          <p:attrName>ppt_x</p:attrName>
                                        </p:attrNameLst>
                                      </p:cBhvr>
                                      <p:tavLst>
                                        <p:tav tm="0">
                                          <p:val>
                                            <p:strVal val="#ppt_x+0.29159907"/>
                                          </p:val>
                                        </p:tav>
                                        <p:tav tm="100000">
                                          <p:val>
                                            <p:strVal val="#ppt_x+0.29159907"/>
                                          </p:val>
                                        </p:tav>
                                      </p:tavLst>
                                    </p:anim>
                                    <p:anim to="" calcmode="lin" valueType="num">
                                      <p:cBhvr>
                                        <p:cTn id="52" dur="500" fill="hold">
                                          <p:stCondLst>
                                            <p:cond delay="0"/>
                                          </p:stCondLst>
                                        </p:cTn>
                                        <p:tgtEl>
                                          <p:spTgt spid="46"/>
                                        </p:tgtEl>
                                        <p:attrNameLst>
                                          <p:attrName>ppt_y</p:attrName>
                                        </p:attrNameLst>
                                      </p:cBhvr>
                                      <p:tavLst>
                                        <p:tav tm="0">
                                          <p:val>
                                            <p:strVal val="#ppt_y+0"/>
                                          </p:val>
                                        </p:tav>
                                        <p:tav tm="100000">
                                          <p:val>
                                            <p:strVal val="#ppt_y+0"/>
                                          </p:val>
                                        </p:tav>
                                      </p:tavLst>
                                    </p:anim>
                                  </p:childTnLst>
                                </p:cTn>
                              </p:par>
                              <p:par>
                                <p:cTn id="53" presetID="10"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anim to="" calcmode="lin" valueType="num">
                                      <p:cBhvr>
                                        <p:cTn id="56" dur="500" fill="hold">
                                          <p:stCondLst>
                                            <p:cond delay="0"/>
                                          </p:stCondLst>
                                        </p:cTn>
                                        <p:tgtEl>
                                          <p:spTgt spid="14"/>
                                        </p:tgtEl>
                                        <p:attrNameLst>
                                          <p:attrName>ppt_x</p:attrName>
                                        </p:attrNameLst>
                                      </p:cBhvr>
                                      <p:tavLst>
                                        <p:tav tm="0">
                                          <p:val>
                                            <p:strVal val="#ppt_x+0.29159912"/>
                                          </p:val>
                                        </p:tav>
                                        <p:tav tm="100000">
                                          <p:val>
                                            <p:strVal val="#ppt_x+0.29159912"/>
                                          </p:val>
                                        </p:tav>
                                      </p:tavLst>
                                    </p:anim>
                                    <p:anim to="" calcmode="lin" valueType="num">
                                      <p:cBhvr>
                                        <p:cTn id="57" dur="500" fill="hold">
                                          <p:stCondLst>
                                            <p:cond delay="0"/>
                                          </p:stCondLst>
                                        </p:cTn>
                                        <p:tgtEl>
                                          <p:spTgt spid="14"/>
                                        </p:tgtEl>
                                        <p:attrNameLst>
                                          <p:attrName>ppt_y</p:attrName>
                                        </p:attrNameLst>
                                      </p:cBhvr>
                                      <p:tavLst>
                                        <p:tav tm="0">
                                          <p:val>
                                            <p:strVal val="#ppt_y+0"/>
                                          </p:val>
                                        </p:tav>
                                        <p:tav tm="100000">
                                          <p:val>
                                            <p:strVal val="#ppt_y+0"/>
                                          </p:val>
                                        </p:tav>
                                      </p:tavLst>
                                    </p:anim>
                                  </p:childTnLst>
                                </p:cTn>
                              </p:par>
                              <p:par>
                                <p:cTn id="58" presetID="10" presetClass="entr" presetSubtype="0" fill="hold" grpId="0"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anim to="" calcmode="lin" valueType="num">
                                      <p:cBhvr>
                                        <p:cTn id="61" dur="500" fill="hold">
                                          <p:stCondLst>
                                            <p:cond delay="0"/>
                                          </p:stCondLst>
                                        </p:cTn>
                                        <p:tgtEl>
                                          <p:spTgt spid="5"/>
                                        </p:tgtEl>
                                        <p:attrNameLst>
                                          <p:attrName>ppt_x</p:attrName>
                                        </p:attrNameLst>
                                      </p:cBhvr>
                                      <p:tavLst>
                                        <p:tav tm="0">
                                          <p:val>
                                            <p:strVal val="#ppt_x+0.29159907"/>
                                          </p:val>
                                        </p:tav>
                                        <p:tav tm="100000">
                                          <p:val>
                                            <p:strVal val="#ppt_x+0.29159907"/>
                                          </p:val>
                                        </p:tav>
                                      </p:tavLst>
                                    </p:anim>
                                    <p:anim to="" calcmode="lin" valueType="num">
                                      <p:cBhvr>
                                        <p:cTn id="62" dur="500" fill="hold">
                                          <p:stCondLst>
                                            <p:cond delay="0"/>
                                          </p:stCondLst>
                                        </p:cTn>
                                        <p:tgtEl>
                                          <p:spTgt spid="5"/>
                                        </p:tgtEl>
                                        <p:attrNameLst>
                                          <p:attrName>ppt_y</p:attrName>
                                        </p:attrNameLst>
                                      </p:cBhvr>
                                      <p:tavLst>
                                        <p:tav tm="0">
                                          <p:val>
                                            <p:strVal val="#ppt_y+0"/>
                                          </p:val>
                                        </p:tav>
                                        <p:tav tm="100000">
                                          <p:val>
                                            <p:strVal val="#ppt_y+0"/>
                                          </p:val>
                                        </p:tav>
                                      </p:tavLst>
                                    </p:anim>
                                  </p:childTnLst>
                                </p:cTn>
                              </p:par>
                              <p:par>
                                <p:cTn id="63" presetID="10" presetClass="entr" presetSubtype="0" fill="hold" grpId="0" nodeType="with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500"/>
                                        <p:tgtEl>
                                          <p:spTgt spid="55"/>
                                        </p:tgtEl>
                                      </p:cBhvr>
                                    </p:animEffect>
                                    <p:anim to="" calcmode="lin" valueType="num">
                                      <p:cBhvr>
                                        <p:cTn id="66" dur="500" fill="hold">
                                          <p:stCondLst>
                                            <p:cond delay="0"/>
                                          </p:stCondLst>
                                        </p:cTn>
                                        <p:tgtEl>
                                          <p:spTgt spid="55"/>
                                        </p:tgtEl>
                                        <p:attrNameLst>
                                          <p:attrName>ppt_x</p:attrName>
                                        </p:attrNameLst>
                                      </p:cBhvr>
                                      <p:tavLst>
                                        <p:tav tm="0">
                                          <p:val>
                                            <p:strVal val="#ppt_x+0.2915991"/>
                                          </p:val>
                                        </p:tav>
                                        <p:tav tm="100000">
                                          <p:val>
                                            <p:strVal val="#ppt_x+0.2915991"/>
                                          </p:val>
                                        </p:tav>
                                      </p:tavLst>
                                    </p:anim>
                                    <p:anim to="" calcmode="lin" valueType="num">
                                      <p:cBhvr>
                                        <p:cTn id="67" dur="500" fill="hold">
                                          <p:stCondLst>
                                            <p:cond delay="0"/>
                                          </p:stCondLst>
                                        </p:cTn>
                                        <p:tgtEl>
                                          <p:spTgt spid="55"/>
                                        </p:tgtEl>
                                        <p:attrNameLst>
                                          <p:attrName>ppt_y</p:attrName>
                                        </p:attrNameLst>
                                      </p:cBhvr>
                                      <p:tavLst>
                                        <p:tav tm="0">
                                          <p:val>
                                            <p:strVal val="#ppt_y+0"/>
                                          </p:val>
                                        </p:tav>
                                        <p:tav tm="100000">
                                          <p:val>
                                            <p:strVal val="#ppt_y+0"/>
                                          </p:val>
                                        </p:tav>
                                      </p:tavLst>
                                    </p:anim>
                                  </p:childTnLst>
                                </p:cTn>
                              </p:par>
                              <p:par>
                                <p:cTn id="68" presetID="10" presetClass="entr" presetSubtype="0" fill="hold" grpId="0" nodeType="withEffect">
                                  <p:stCondLst>
                                    <p:cond delay="0"/>
                                  </p:stCondLst>
                                  <p:childTnLst>
                                    <p:set>
                                      <p:cBhvr>
                                        <p:cTn id="69" dur="1" fill="hold">
                                          <p:stCondLst>
                                            <p:cond delay="0"/>
                                          </p:stCondLst>
                                        </p:cTn>
                                        <p:tgtEl>
                                          <p:spTgt spid="59"/>
                                        </p:tgtEl>
                                        <p:attrNameLst>
                                          <p:attrName>style.visibility</p:attrName>
                                        </p:attrNameLst>
                                      </p:cBhvr>
                                      <p:to>
                                        <p:strVal val="visible"/>
                                      </p:to>
                                    </p:set>
                                    <p:animEffect transition="in" filter="fade">
                                      <p:cBhvr>
                                        <p:cTn id="70" dur="500"/>
                                        <p:tgtEl>
                                          <p:spTgt spid="59"/>
                                        </p:tgtEl>
                                      </p:cBhvr>
                                    </p:animEffect>
                                    <p:anim to="" calcmode="lin" valueType="num">
                                      <p:cBhvr>
                                        <p:cTn id="71" dur="500" fill="hold">
                                          <p:stCondLst>
                                            <p:cond delay="0"/>
                                          </p:stCondLst>
                                        </p:cTn>
                                        <p:tgtEl>
                                          <p:spTgt spid="59"/>
                                        </p:tgtEl>
                                        <p:attrNameLst>
                                          <p:attrName>ppt_x</p:attrName>
                                        </p:attrNameLst>
                                      </p:cBhvr>
                                      <p:tavLst>
                                        <p:tav tm="0">
                                          <p:val>
                                            <p:strVal val="#ppt_x+0.2915991"/>
                                          </p:val>
                                        </p:tav>
                                        <p:tav tm="100000">
                                          <p:val>
                                            <p:strVal val="#ppt_x+0.2915991"/>
                                          </p:val>
                                        </p:tav>
                                      </p:tavLst>
                                    </p:anim>
                                    <p:anim to="" calcmode="lin" valueType="num">
                                      <p:cBhvr>
                                        <p:cTn id="72" dur="500" fill="hold">
                                          <p:stCondLst>
                                            <p:cond delay="0"/>
                                          </p:stCondLst>
                                        </p:cTn>
                                        <p:tgtEl>
                                          <p:spTgt spid="59"/>
                                        </p:tgtEl>
                                        <p:attrNameLst>
                                          <p:attrName>ppt_y</p:attrName>
                                        </p:attrNameLst>
                                      </p:cBhvr>
                                      <p:tavLst>
                                        <p:tav tm="0">
                                          <p:val>
                                            <p:strVal val="#ppt_y+0"/>
                                          </p:val>
                                        </p:tav>
                                        <p:tav tm="100000">
                                          <p:val>
                                            <p:strVal val="#ppt_y+0"/>
                                          </p:val>
                                        </p:tav>
                                      </p:tavLst>
                                    </p:anim>
                                  </p:childTnLst>
                                </p:cTn>
                              </p:par>
                              <p:par>
                                <p:cTn id="73" presetID="10" presetClass="entr" presetSubtype="0" fill="hold" grpId="0" nodeType="with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anim to="" calcmode="lin" valueType="num">
                                      <p:cBhvr>
                                        <p:cTn id="76" dur="500" fill="hold">
                                          <p:stCondLst>
                                            <p:cond delay="0"/>
                                          </p:stCondLst>
                                        </p:cTn>
                                        <p:tgtEl>
                                          <p:spTgt spid="8"/>
                                        </p:tgtEl>
                                        <p:attrNameLst>
                                          <p:attrName>ppt_x</p:attrName>
                                        </p:attrNameLst>
                                      </p:cBhvr>
                                      <p:tavLst>
                                        <p:tav tm="0">
                                          <p:val>
                                            <p:strVal val="#ppt_x+0.2915991"/>
                                          </p:val>
                                        </p:tav>
                                        <p:tav tm="100000">
                                          <p:val>
                                            <p:strVal val="#ppt_x+0.2915991"/>
                                          </p:val>
                                        </p:tav>
                                      </p:tavLst>
                                    </p:anim>
                                    <p:anim to="" calcmode="lin" valueType="num">
                                      <p:cBhvr>
                                        <p:cTn id="77" dur="500" fill="hold">
                                          <p:stCondLst>
                                            <p:cond delay="0"/>
                                          </p:stCondLst>
                                        </p:cTn>
                                        <p:tgtEl>
                                          <p:spTgt spid="8"/>
                                        </p:tgtEl>
                                        <p:attrNameLst>
                                          <p:attrName>ppt_y</p:attrName>
                                        </p:attrNameLst>
                                      </p:cBhvr>
                                      <p:tavLst>
                                        <p:tav tm="0">
                                          <p:val>
                                            <p:strVal val="#ppt_y+0"/>
                                          </p:val>
                                        </p:tav>
                                        <p:tav tm="100000">
                                          <p:val>
                                            <p:strVal val="#ppt_y+0"/>
                                          </p:val>
                                        </p:tav>
                                      </p:tavLst>
                                    </p:anim>
                                  </p:childTnLst>
                                </p:cTn>
                              </p:par>
                              <p:par>
                                <p:cTn id="78" presetID="10" presetClass="entr" presetSubtype="0" fill="hold"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anim to="" calcmode="lin" valueType="num">
                                      <p:cBhvr>
                                        <p:cTn id="81" dur="500" fill="hold">
                                          <p:stCondLst>
                                            <p:cond delay="0"/>
                                          </p:stCondLst>
                                        </p:cTn>
                                        <p:tgtEl>
                                          <p:spTgt spid="32"/>
                                        </p:tgtEl>
                                        <p:attrNameLst>
                                          <p:attrName>ppt_x</p:attrName>
                                        </p:attrNameLst>
                                      </p:cBhvr>
                                      <p:tavLst>
                                        <p:tav tm="0">
                                          <p:val>
                                            <p:strVal val="#ppt_x+0.29159907"/>
                                          </p:val>
                                        </p:tav>
                                        <p:tav tm="100000">
                                          <p:val>
                                            <p:strVal val="#ppt_x+0.29159907"/>
                                          </p:val>
                                        </p:tav>
                                      </p:tavLst>
                                    </p:anim>
                                    <p:anim to="" calcmode="lin" valueType="num">
                                      <p:cBhvr>
                                        <p:cTn id="82" dur="500" fill="hold">
                                          <p:stCondLst>
                                            <p:cond delay="0"/>
                                          </p:stCondLst>
                                        </p:cTn>
                                        <p:tgtEl>
                                          <p:spTgt spid="32"/>
                                        </p:tgtEl>
                                        <p:attrNameLst>
                                          <p:attrName>ppt_y</p:attrName>
                                        </p:attrNameLst>
                                      </p:cBhvr>
                                      <p:tavLst>
                                        <p:tav tm="0">
                                          <p:val>
                                            <p:strVal val="#ppt_y+0"/>
                                          </p:val>
                                        </p:tav>
                                        <p:tav tm="100000">
                                          <p:val>
                                            <p:strVal val="#ppt_y+0"/>
                                          </p:val>
                                        </p:tav>
                                      </p:tavLst>
                                    </p:anim>
                                  </p:childTnLst>
                                </p:cTn>
                              </p:par>
                              <p:par>
                                <p:cTn id="83" presetID="35" presetClass="path" presetSubtype="0" accel="50000" decel="50000" fill="hold" nodeType="withEffect">
                                  <p:stCondLst>
                                    <p:cond delay="0"/>
                                  </p:stCondLst>
                                  <p:childTnLst>
                                    <p:anim to="" calcmode="lin" valueType="num">
                                      <p:cBhvr>
                                        <p:cTn id="84" dur="500" fill="hold">
                                          <p:stCondLst>
                                            <p:cond delay="0"/>
                                          </p:stCondLst>
                                        </p:cTn>
                                        <p:tgtEl>
                                          <p:spTgt spid="45"/>
                                        </p:tgtEl>
                                        <p:attrNameLst>
                                          <p:attrName>ppt_x</p:attrName>
                                        </p:attrNameLst>
                                      </p:cBhvr>
                                      <p:tavLst>
                                        <p:tav tm="0">
                                          <p:val>
                                            <p:strVal val="ppt_x"/>
                                          </p:val>
                                        </p:tav>
                                        <p:tav tm="100000">
                                          <p:val>
                                            <p:strVal val="#ppt_x+0.2915991"/>
                                          </p:val>
                                        </p:tav>
                                      </p:tavLst>
                                    </p:anim>
                                    <p:anim to="" calcmode="lin" valueType="num">
                                      <p:cBhvr>
                                        <p:cTn id="85" dur="500" fill="hold">
                                          <p:stCondLst>
                                            <p:cond delay="0"/>
                                          </p:stCondLst>
                                        </p:cTn>
                                        <p:tgtEl>
                                          <p:spTgt spid="45"/>
                                        </p:tgtEl>
                                        <p:attrNameLst>
                                          <p:attrName>ppt_y</p:attrName>
                                        </p:attrNameLst>
                                      </p:cBhvr>
                                      <p:tavLst>
                                        <p:tav tm="0">
                                          <p:val>
                                            <p:strVal val="ppt_y"/>
                                          </p:val>
                                        </p:tav>
                                        <p:tav tm="100000">
                                          <p:val>
                                            <p:strVal val="#ppt_y+0"/>
                                          </p:val>
                                        </p:tav>
                                      </p:tavLst>
                                    </p:anim>
                                    <p:anim to="" calcmode="lin" valueType="num">
                                      <p:cBhvr>
                                        <p:cTn id="86" dur="500" fill="hold">
                                          <p:stCondLst>
                                            <p:cond delay="0"/>
                                          </p:stCondLst>
                                        </p:cTn>
                                        <p:tgtEl>
                                          <p:spTgt spid="45"/>
                                        </p:tgtEl>
                                        <p:attrNameLst>
                                          <p:attrName>ppt_w</p:attrName>
                                        </p:attrNameLst>
                                      </p:cBhvr>
                                      <p:tavLst>
                                        <p:tav tm="0">
                                          <p:val>
                                            <p:strVal val="ppt_w"/>
                                          </p:val>
                                        </p:tav>
                                        <p:tav tm="100000">
                                          <p:val>
                                            <p:strVal val="#ppt_w"/>
                                          </p:val>
                                        </p:tav>
                                      </p:tavLst>
                                    </p:anim>
                                    <p:anim to="" calcmode="lin" valueType="num">
                                      <p:cBhvr>
                                        <p:cTn id="87" dur="500" fill="hold">
                                          <p:stCondLst>
                                            <p:cond delay="0"/>
                                          </p:stCondLst>
                                        </p:cTn>
                                        <p:tgtEl>
                                          <p:spTgt spid="45"/>
                                        </p:tgtEl>
                                        <p:attrNameLst>
                                          <p:attrName>ppt_h</p:attrName>
                                        </p:attrNameLst>
                                      </p:cBhvr>
                                      <p:tavLst>
                                        <p:tav tm="0">
                                          <p:val>
                                            <p:strVal val="ppt_h"/>
                                          </p:val>
                                        </p:tav>
                                        <p:tav tm="100000">
                                          <p:val>
                                            <p:strVal val="#ppt_h"/>
                                          </p:val>
                                        </p:tav>
                                      </p:tavLst>
                                    </p:anim>
                                  </p:childTnLst>
                                </p:cTn>
                              </p:par>
                              <p:par>
                                <p:cTn id="88" presetID="35" presetClass="path" presetSubtype="0" accel="50000" decel="50000" fill="hold" grpId="1" nodeType="withEffect">
                                  <p:stCondLst>
                                    <p:cond delay="0"/>
                                  </p:stCondLst>
                                  <p:childTnLst>
                                    <p:anim to="" calcmode="lin" valueType="num">
                                      <p:cBhvr>
                                        <p:cTn id="89" dur="500" fill="hold">
                                          <p:stCondLst>
                                            <p:cond delay="0"/>
                                          </p:stCondLst>
                                        </p:cTn>
                                        <p:tgtEl>
                                          <p:spTgt spid="11"/>
                                        </p:tgtEl>
                                        <p:attrNameLst>
                                          <p:attrName>ppt_x</p:attrName>
                                        </p:attrNameLst>
                                      </p:cBhvr>
                                      <p:tavLst>
                                        <p:tav tm="0">
                                          <p:val>
                                            <p:strVal val="ppt_x"/>
                                          </p:val>
                                        </p:tav>
                                        <p:tav tm="100000">
                                          <p:val>
                                            <p:strVal val="#ppt_x+0.2915991"/>
                                          </p:val>
                                        </p:tav>
                                      </p:tavLst>
                                    </p:anim>
                                    <p:anim to="" calcmode="lin" valueType="num">
                                      <p:cBhvr>
                                        <p:cTn id="90" dur="500" fill="hold">
                                          <p:stCondLst>
                                            <p:cond delay="0"/>
                                          </p:stCondLst>
                                        </p:cTn>
                                        <p:tgtEl>
                                          <p:spTgt spid="11"/>
                                        </p:tgtEl>
                                        <p:attrNameLst>
                                          <p:attrName>ppt_y</p:attrName>
                                        </p:attrNameLst>
                                      </p:cBhvr>
                                      <p:tavLst>
                                        <p:tav tm="0">
                                          <p:val>
                                            <p:strVal val="ppt_y"/>
                                          </p:val>
                                        </p:tav>
                                        <p:tav tm="100000">
                                          <p:val>
                                            <p:strVal val="#ppt_y+0"/>
                                          </p:val>
                                        </p:tav>
                                      </p:tavLst>
                                    </p:anim>
                                    <p:anim to="" calcmode="lin" valueType="num">
                                      <p:cBhvr>
                                        <p:cTn id="91" dur="500" fill="hold">
                                          <p:stCondLst>
                                            <p:cond delay="0"/>
                                          </p:stCondLst>
                                        </p:cTn>
                                        <p:tgtEl>
                                          <p:spTgt spid="11"/>
                                        </p:tgtEl>
                                        <p:attrNameLst>
                                          <p:attrName>ppt_w</p:attrName>
                                        </p:attrNameLst>
                                      </p:cBhvr>
                                      <p:tavLst>
                                        <p:tav tm="0">
                                          <p:val>
                                            <p:strVal val="ppt_w"/>
                                          </p:val>
                                        </p:tav>
                                        <p:tav tm="100000">
                                          <p:val>
                                            <p:strVal val="#ppt_w"/>
                                          </p:val>
                                        </p:tav>
                                      </p:tavLst>
                                    </p:anim>
                                    <p:anim to="" calcmode="lin" valueType="num">
                                      <p:cBhvr>
                                        <p:cTn id="92" dur="500" fill="hold">
                                          <p:stCondLst>
                                            <p:cond delay="0"/>
                                          </p:stCondLst>
                                        </p:cTn>
                                        <p:tgtEl>
                                          <p:spTgt spid="11"/>
                                        </p:tgtEl>
                                        <p:attrNameLst>
                                          <p:attrName>ppt_h</p:attrName>
                                        </p:attrNameLst>
                                      </p:cBhvr>
                                      <p:tavLst>
                                        <p:tav tm="0">
                                          <p:val>
                                            <p:strVal val="ppt_h"/>
                                          </p:val>
                                        </p:tav>
                                        <p:tav tm="100000">
                                          <p:val>
                                            <p:strVal val="#ppt_h"/>
                                          </p:val>
                                        </p:tav>
                                      </p:tavLst>
                                    </p:anim>
                                  </p:childTnLst>
                                </p:cTn>
                              </p:par>
                              <p:par>
                                <p:cTn id="93" presetID="35" presetClass="path" presetSubtype="0" accel="50000" decel="50000" fill="hold" grpId="1" nodeType="withEffect">
                                  <p:stCondLst>
                                    <p:cond delay="0"/>
                                  </p:stCondLst>
                                  <p:childTnLst>
                                    <p:anim to="" calcmode="lin" valueType="num">
                                      <p:cBhvr>
                                        <p:cTn id="94" dur="500" fill="hold">
                                          <p:stCondLst>
                                            <p:cond delay="0"/>
                                          </p:stCondLst>
                                        </p:cTn>
                                        <p:tgtEl>
                                          <p:spTgt spid="4"/>
                                        </p:tgtEl>
                                        <p:attrNameLst>
                                          <p:attrName>ppt_x</p:attrName>
                                        </p:attrNameLst>
                                      </p:cBhvr>
                                      <p:tavLst>
                                        <p:tav tm="0">
                                          <p:val>
                                            <p:strVal val="ppt_x"/>
                                          </p:val>
                                        </p:tav>
                                        <p:tav tm="100000">
                                          <p:val>
                                            <p:strVal val="#ppt_x+0.2915991"/>
                                          </p:val>
                                        </p:tav>
                                      </p:tavLst>
                                    </p:anim>
                                    <p:anim to="" calcmode="lin" valueType="num">
                                      <p:cBhvr>
                                        <p:cTn id="95" dur="500" fill="hold">
                                          <p:stCondLst>
                                            <p:cond delay="0"/>
                                          </p:stCondLst>
                                        </p:cTn>
                                        <p:tgtEl>
                                          <p:spTgt spid="4"/>
                                        </p:tgtEl>
                                        <p:attrNameLst>
                                          <p:attrName>ppt_y</p:attrName>
                                        </p:attrNameLst>
                                      </p:cBhvr>
                                      <p:tavLst>
                                        <p:tav tm="0">
                                          <p:val>
                                            <p:strVal val="ppt_y"/>
                                          </p:val>
                                        </p:tav>
                                        <p:tav tm="100000">
                                          <p:val>
                                            <p:strVal val="#ppt_y+0"/>
                                          </p:val>
                                        </p:tav>
                                      </p:tavLst>
                                    </p:anim>
                                    <p:anim to="" calcmode="lin" valueType="num">
                                      <p:cBhvr>
                                        <p:cTn id="96" dur="500" fill="hold">
                                          <p:stCondLst>
                                            <p:cond delay="0"/>
                                          </p:stCondLst>
                                        </p:cTn>
                                        <p:tgtEl>
                                          <p:spTgt spid="4"/>
                                        </p:tgtEl>
                                        <p:attrNameLst>
                                          <p:attrName>ppt_w</p:attrName>
                                        </p:attrNameLst>
                                      </p:cBhvr>
                                      <p:tavLst>
                                        <p:tav tm="0">
                                          <p:val>
                                            <p:strVal val="ppt_w"/>
                                          </p:val>
                                        </p:tav>
                                        <p:tav tm="100000">
                                          <p:val>
                                            <p:strVal val="#ppt_w"/>
                                          </p:val>
                                        </p:tav>
                                      </p:tavLst>
                                    </p:anim>
                                    <p:anim to="" calcmode="lin" valueType="num">
                                      <p:cBhvr>
                                        <p:cTn id="97" dur="500" fill="hold">
                                          <p:stCondLst>
                                            <p:cond delay="0"/>
                                          </p:stCondLst>
                                        </p:cTn>
                                        <p:tgtEl>
                                          <p:spTgt spid="4"/>
                                        </p:tgtEl>
                                        <p:attrNameLst>
                                          <p:attrName>ppt_h</p:attrName>
                                        </p:attrNameLst>
                                      </p:cBhvr>
                                      <p:tavLst>
                                        <p:tav tm="0">
                                          <p:val>
                                            <p:strVal val="ppt_h"/>
                                          </p:val>
                                        </p:tav>
                                        <p:tav tm="100000">
                                          <p:val>
                                            <p:strVal val="#ppt_h"/>
                                          </p:val>
                                        </p:tav>
                                      </p:tavLst>
                                    </p:anim>
                                  </p:childTnLst>
                                </p:cTn>
                              </p:par>
                              <p:par>
                                <p:cTn id="98" presetID="35" presetClass="path" presetSubtype="0" accel="50000" decel="50000" fill="hold" grpId="1" nodeType="withEffect">
                                  <p:stCondLst>
                                    <p:cond delay="0"/>
                                  </p:stCondLst>
                                  <p:childTnLst>
                                    <p:anim to="" calcmode="lin" valueType="num">
                                      <p:cBhvr>
                                        <p:cTn id="99" dur="500" fill="hold">
                                          <p:stCondLst>
                                            <p:cond delay="0"/>
                                          </p:stCondLst>
                                        </p:cTn>
                                        <p:tgtEl>
                                          <p:spTgt spid="53"/>
                                        </p:tgtEl>
                                        <p:attrNameLst>
                                          <p:attrName>ppt_x</p:attrName>
                                        </p:attrNameLst>
                                      </p:cBhvr>
                                      <p:tavLst>
                                        <p:tav tm="0">
                                          <p:val>
                                            <p:strVal val="ppt_x"/>
                                          </p:val>
                                        </p:tav>
                                        <p:tav tm="100000">
                                          <p:val>
                                            <p:strVal val="#ppt_x+0.2915991"/>
                                          </p:val>
                                        </p:tav>
                                      </p:tavLst>
                                    </p:anim>
                                    <p:anim to="" calcmode="lin" valueType="num">
                                      <p:cBhvr>
                                        <p:cTn id="100" dur="500" fill="hold">
                                          <p:stCondLst>
                                            <p:cond delay="0"/>
                                          </p:stCondLst>
                                        </p:cTn>
                                        <p:tgtEl>
                                          <p:spTgt spid="53"/>
                                        </p:tgtEl>
                                        <p:attrNameLst>
                                          <p:attrName>ppt_y</p:attrName>
                                        </p:attrNameLst>
                                      </p:cBhvr>
                                      <p:tavLst>
                                        <p:tav tm="0">
                                          <p:val>
                                            <p:strVal val="ppt_y"/>
                                          </p:val>
                                        </p:tav>
                                        <p:tav tm="100000">
                                          <p:val>
                                            <p:strVal val="#ppt_y+0"/>
                                          </p:val>
                                        </p:tav>
                                      </p:tavLst>
                                    </p:anim>
                                    <p:anim to="" calcmode="lin" valueType="num">
                                      <p:cBhvr>
                                        <p:cTn id="101" dur="500" fill="hold">
                                          <p:stCondLst>
                                            <p:cond delay="0"/>
                                          </p:stCondLst>
                                        </p:cTn>
                                        <p:tgtEl>
                                          <p:spTgt spid="53"/>
                                        </p:tgtEl>
                                        <p:attrNameLst>
                                          <p:attrName>ppt_w</p:attrName>
                                        </p:attrNameLst>
                                      </p:cBhvr>
                                      <p:tavLst>
                                        <p:tav tm="0">
                                          <p:val>
                                            <p:strVal val="ppt_w"/>
                                          </p:val>
                                        </p:tav>
                                        <p:tav tm="100000">
                                          <p:val>
                                            <p:strVal val="#ppt_w"/>
                                          </p:val>
                                        </p:tav>
                                      </p:tavLst>
                                    </p:anim>
                                    <p:anim to="" calcmode="lin" valueType="num">
                                      <p:cBhvr>
                                        <p:cTn id="102" dur="500" fill="hold">
                                          <p:stCondLst>
                                            <p:cond delay="0"/>
                                          </p:stCondLst>
                                        </p:cTn>
                                        <p:tgtEl>
                                          <p:spTgt spid="53"/>
                                        </p:tgtEl>
                                        <p:attrNameLst>
                                          <p:attrName>ppt_h</p:attrName>
                                        </p:attrNameLst>
                                      </p:cBhvr>
                                      <p:tavLst>
                                        <p:tav tm="0">
                                          <p:val>
                                            <p:strVal val="ppt_h"/>
                                          </p:val>
                                        </p:tav>
                                        <p:tav tm="100000">
                                          <p:val>
                                            <p:strVal val="#ppt_h"/>
                                          </p:val>
                                        </p:tav>
                                      </p:tavLst>
                                    </p:anim>
                                  </p:childTnLst>
                                </p:cTn>
                              </p:par>
                              <p:par>
                                <p:cTn id="103" presetID="35" presetClass="path" presetSubtype="0" accel="50000" decel="50000" fill="hold" grpId="1" nodeType="withEffect">
                                  <p:stCondLst>
                                    <p:cond delay="0"/>
                                  </p:stCondLst>
                                  <p:childTnLst>
                                    <p:anim to="" calcmode="lin" valueType="num">
                                      <p:cBhvr>
                                        <p:cTn id="104" dur="500" fill="hold">
                                          <p:stCondLst>
                                            <p:cond delay="0"/>
                                          </p:stCondLst>
                                        </p:cTn>
                                        <p:tgtEl>
                                          <p:spTgt spid="58"/>
                                        </p:tgtEl>
                                        <p:attrNameLst>
                                          <p:attrName>ppt_x</p:attrName>
                                        </p:attrNameLst>
                                      </p:cBhvr>
                                      <p:tavLst>
                                        <p:tav tm="0">
                                          <p:val>
                                            <p:strVal val="ppt_x"/>
                                          </p:val>
                                        </p:tav>
                                        <p:tav tm="100000">
                                          <p:val>
                                            <p:strVal val="#ppt_x+0.2915991"/>
                                          </p:val>
                                        </p:tav>
                                      </p:tavLst>
                                    </p:anim>
                                    <p:anim to="" calcmode="lin" valueType="num">
                                      <p:cBhvr>
                                        <p:cTn id="105" dur="500" fill="hold">
                                          <p:stCondLst>
                                            <p:cond delay="0"/>
                                          </p:stCondLst>
                                        </p:cTn>
                                        <p:tgtEl>
                                          <p:spTgt spid="58"/>
                                        </p:tgtEl>
                                        <p:attrNameLst>
                                          <p:attrName>ppt_y</p:attrName>
                                        </p:attrNameLst>
                                      </p:cBhvr>
                                      <p:tavLst>
                                        <p:tav tm="0">
                                          <p:val>
                                            <p:strVal val="ppt_y"/>
                                          </p:val>
                                        </p:tav>
                                        <p:tav tm="100000">
                                          <p:val>
                                            <p:strVal val="#ppt_y+0"/>
                                          </p:val>
                                        </p:tav>
                                      </p:tavLst>
                                    </p:anim>
                                    <p:anim to="" calcmode="lin" valueType="num">
                                      <p:cBhvr>
                                        <p:cTn id="106" dur="500" fill="hold">
                                          <p:stCondLst>
                                            <p:cond delay="0"/>
                                          </p:stCondLst>
                                        </p:cTn>
                                        <p:tgtEl>
                                          <p:spTgt spid="58"/>
                                        </p:tgtEl>
                                        <p:attrNameLst>
                                          <p:attrName>ppt_w</p:attrName>
                                        </p:attrNameLst>
                                      </p:cBhvr>
                                      <p:tavLst>
                                        <p:tav tm="0">
                                          <p:val>
                                            <p:strVal val="ppt_w"/>
                                          </p:val>
                                        </p:tav>
                                        <p:tav tm="100000">
                                          <p:val>
                                            <p:strVal val="#ppt_w"/>
                                          </p:val>
                                        </p:tav>
                                      </p:tavLst>
                                    </p:anim>
                                    <p:anim to="" calcmode="lin" valueType="num">
                                      <p:cBhvr>
                                        <p:cTn id="107" dur="500" fill="hold">
                                          <p:stCondLst>
                                            <p:cond delay="0"/>
                                          </p:stCondLst>
                                        </p:cTn>
                                        <p:tgtEl>
                                          <p:spTgt spid="58"/>
                                        </p:tgtEl>
                                        <p:attrNameLst>
                                          <p:attrName>ppt_h</p:attrName>
                                        </p:attrNameLst>
                                      </p:cBhvr>
                                      <p:tavLst>
                                        <p:tav tm="0">
                                          <p:val>
                                            <p:strVal val="ppt_h"/>
                                          </p:val>
                                        </p:tav>
                                        <p:tav tm="100000">
                                          <p:val>
                                            <p:strVal val="#ppt_h"/>
                                          </p:val>
                                        </p:tav>
                                      </p:tavLst>
                                    </p:anim>
                                  </p:childTnLst>
                                </p:cTn>
                              </p:par>
                              <p:par>
                                <p:cTn id="108" presetID="35" presetClass="path" presetSubtype="0" accel="50000" decel="50000" fill="hold" grpId="1" nodeType="withEffect">
                                  <p:stCondLst>
                                    <p:cond delay="0"/>
                                  </p:stCondLst>
                                  <p:childTnLst>
                                    <p:anim to="" calcmode="lin" valueType="num">
                                      <p:cBhvr>
                                        <p:cTn id="109" dur="500" fill="hold">
                                          <p:stCondLst>
                                            <p:cond delay="0"/>
                                          </p:stCondLst>
                                        </p:cTn>
                                        <p:tgtEl>
                                          <p:spTgt spid="3"/>
                                        </p:tgtEl>
                                        <p:attrNameLst>
                                          <p:attrName>ppt_x</p:attrName>
                                        </p:attrNameLst>
                                      </p:cBhvr>
                                      <p:tavLst>
                                        <p:tav tm="0">
                                          <p:val>
                                            <p:strVal val="ppt_x"/>
                                          </p:val>
                                        </p:tav>
                                        <p:tav tm="100000">
                                          <p:val>
                                            <p:strVal val="#ppt_x+0.2915991"/>
                                          </p:val>
                                        </p:tav>
                                      </p:tavLst>
                                    </p:anim>
                                    <p:anim to="" calcmode="lin" valueType="num">
                                      <p:cBhvr>
                                        <p:cTn id="110"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111"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112"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113" presetID="35" presetClass="path" presetSubtype="0" accel="50000" decel="50000" fill="hold" nodeType="withEffect">
                                  <p:stCondLst>
                                    <p:cond delay="0"/>
                                  </p:stCondLst>
                                  <p:childTnLst>
                                    <p:anim to="" calcmode="lin" valueType="num">
                                      <p:cBhvr>
                                        <p:cTn id="114" dur="500" fill="hold">
                                          <p:stCondLst>
                                            <p:cond delay="0"/>
                                          </p:stCondLst>
                                        </p:cTn>
                                        <p:tgtEl>
                                          <p:spTgt spid="22"/>
                                        </p:tgtEl>
                                        <p:attrNameLst>
                                          <p:attrName>ppt_x</p:attrName>
                                        </p:attrNameLst>
                                      </p:cBhvr>
                                      <p:tavLst>
                                        <p:tav tm="0">
                                          <p:val>
                                            <p:strVal val="ppt_x"/>
                                          </p:val>
                                        </p:tav>
                                        <p:tav tm="100000">
                                          <p:val>
                                            <p:strVal val="#ppt_x+0.2915991"/>
                                          </p:val>
                                        </p:tav>
                                      </p:tavLst>
                                    </p:anim>
                                    <p:anim to="" calcmode="lin" valueType="num">
                                      <p:cBhvr>
                                        <p:cTn id="115" dur="500" fill="hold">
                                          <p:stCondLst>
                                            <p:cond delay="0"/>
                                          </p:stCondLst>
                                        </p:cTn>
                                        <p:tgtEl>
                                          <p:spTgt spid="22"/>
                                        </p:tgtEl>
                                        <p:attrNameLst>
                                          <p:attrName>ppt_y</p:attrName>
                                        </p:attrNameLst>
                                      </p:cBhvr>
                                      <p:tavLst>
                                        <p:tav tm="0">
                                          <p:val>
                                            <p:strVal val="ppt_y"/>
                                          </p:val>
                                        </p:tav>
                                        <p:tav tm="100000">
                                          <p:val>
                                            <p:strVal val="#ppt_y+0"/>
                                          </p:val>
                                        </p:tav>
                                      </p:tavLst>
                                    </p:anim>
                                    <p:anim to="" calcmode="lin" valueType="num">
                                      <p:cBhvr>
                                        <p:cTn id="116" dur="500" fill="hold">
                                          <p:stCondLst>
                                            <p:cond delay="0"/>
                                          </p:stCondLst>
                                        </p:cTn>
                                        <p:tgtEl>
                                          <p:spTgt spid="22"/>
                                        </p:tgtEl>
                                        <p:attrNameLst>
                                          <p:attrName>ppt_w</p:attrName>
                                        </p:attrNameLst>
                                      </p:cBhvr>
                                      <p:tavLst>
                                        <p:tav tm="0">
                                          <p:val>
                                            <p:strVal val="ppt_w"/>
                                          </p:val>
                                        </p:tav>
                                        <p:tav tm="100000">
                                          <p:val>
                                            <p:strVal val="#ppt_w"/>
                                          </p:val>
                                        </p:tav>
                                      </p:tavLst>
                                    </p:anim>
                                    <p:anim to="" calcmode="lin" valueType="num">
                                      <p:cBhvr>
                                        <p:cTn id="117" dur="500" fill="hold">
                                          <p:stCondLst>
                                            <p:cond delay="0"/>
                                          </p:stCondLst>
                                        </p:cTn>
                                        <p:tgtEl>
                                          <p:spTgt spid="22"/>
                                        </p:tgtEl>
                                        <p:attrNameLst>
                                          <p:attrName>ppt_h</p:attrName>
                                        </p:attrNameLst>
                                      </p:cBhvr>
                                      <p:tavLst>
                                        <p:tav tm="0">
                                          <p:val>
                                            <p:strVal val="ppt_h"/>
                                          </p:val>
                                        </p:tav>
                                        <p:tav tm="100000">
                                          <p:val>
                                            <p:strVal val="#ppt_h"/>
                                          </p:val>
                                        </p:tav>
                                      </p:tavLst>
                                    </p:anim>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fade">
                                      <p:cBhvr>
                                        <p:cTn id="122" dur="500"/>
                                        <p:tgtEl>
                                          <p:spTgt spid="47"/>
                                        </p:tgtEl>
                                      </p:cBhvr>
                                    </p:animEffect>
                                    <p:anim to="" calcmode="lin" valueType="num">
                                      <p:cBhvr>
                                        <p:cTn id="123" dur="500" fill="hold">
                                          <p:stCondLst>
                                            <p:cond delay="0"/>
                                          </p:stCondLst>
                                        </p:cTn>
                                        <p:tgtEl>
                                          <p:spTgt spid="47"/>
                                        </p:tgtEl>
                                        <p:attrNameLst>
                                          <p:attrName>ppt_x</p:attrName>
                                        </p:attrNameLst>
                                      </p:cBhvr>
                                      <p:tavLst>
                                        <p:tav tm="0">
                                          <p:val>
                                            <p:strVal val="#ppt_x+0.19660243"/>
                                          </p:val>
                                        </p:tav>
                                        <p:tav tm="100000">
                                          <p:val>
                                            <p:strVal val="#ppt_x+0.19660243"/>
                                          </p:val>
                                        </p:tav>
                                      </p:tavLst>
                                    </p:anim>
                                    <p:anim to="" calcmode="lin" valueType="num">
                                      <p:cBhvr>
                                        <p:cTn id="124" dur="500" fill="hold">
                                          <p:stCondLst>
                                            <p:cond delay="0"/>
                                          </p:stCondLst>
                                        </p:cTn>
                                        <p:tgtEl>
                                          <p:spTgt spid="47"/>
                                        </p:tgtEl>
                                        <p:attrNameLst>
                                          <p:attrName>ppt_y</p:attrName>
                                        </p:attrNameLst>
                                      </p:cBhvr>
                                      <p:tavLst>
                                        <p:tav tm="0">
                                          <p:val>
                                            <p:strVal val="#ppt_y+0"/>
                                          </p:val>
                                        </p:tav>
                                        <p:tav tm="100000">
                                          <p:val>
                                            <p:strVal val="#ppt_y+0"/>
                                          </p:val>
                                        </p:tav>
                                      </p:tavLst>
                                    </p:anim>
                                  </p:childTnLst>
                                </p:cTn>
                              </p:par>
                              <p:par>
                                <p:cTn id="125" presetID="10" presetClass="entr" presetSubtype="0" fill="hold" grpId="0" nodeType="withEffect">
                                  <p:stCondLst>
                                    <p:cond delay="0"/>
                                  </p:stCondLst>
                                  <p:childTnLst>
                                    <p:set>
                                      <p:cBhvr>
                                        <p:cTn id="126" dur="1" fill="hold">
                                          <p:stCondLst>
                                            <p:cond delay="0"/>
                                          </p:stCondLst>
                                        </p:cTn>
                                        <p:tgtEl>
                                          <p:spTgt spid="21"/>
                                        </p:tgtEl>
                                        <p:attrNameLst>
                                          <p:attrName>style.visibility</p:attrName>
                                        </p:attrNameLst>
                                      </p:cBhvr>
                                      <p:to>
                                        <p:strVal val="visible"/>
                                      </p:to>
                                    </p:set>
                                    <p:animEffect transition="in" filter="fade">
                                      <p:cBhvr>
                                        <p:cTn id="127" dur="500"/>
                                        <p:tgtEl>
                                          <p:spTgt spid="21"/>
                                        </p:tgtEl>
                                      </p:cBhvr>
                                    </p:animEffect>
                                    <p:anim to="" calcmode="lin" valueType="num">
                                      <p:cBhvr>
                                        <p:cTn id="128" dur="500" fill="hold">
                                          <p:stCondLst>
                                            <p:cond delay="0"/>
                                          </p:stCondLst>
                                        </p:cTn>
                                        <p:tgtEl>
                                          <p:spTgt spid="21"/>
                                        </p:tgtEl>
                                        <p:attrNameLst>
                                          <p:attrName>ppt_x</p:attrName>
                                        </p:attrNameLst>
                                      </p:cBhvr>
                                      <p:tavLst>
                                        <p:tav tm="0">
                                          <p:val>
                                            <p:strVal val="#ppt_x+0.19660248"/>
                                          </p:val>
                                        </p:tav>
                                        <p:tav tm="100000">
                                          <p:val>
                                            <p:strVal val="#ppt_x+0.19660248"/>
                                          </p:val>
                                        </p:tav>
                                      </p:tavLst>
                                    </p:anim>
                                    <p:anim to="" calcmode="lin" valueType="num">
                                      <p:cBhvr>
                                        <p:cTn id="129" dur="500" fill="hold">
                                          <p:stCondLst>
                                            <p:cond delay="0"/>
                                          </p:stCondLst>
                                        </p:cTn>
                                        <p:tgtEl>
                                          <p:spTgt spid="21"/>
                                        </p:tgtEl>
                                        <p:attrNameLst>
                                          <p:attrName>ppt_y</p:attrName>
                                        </p:attrNameLst>
                                      </p:cBhvr>
                                      <p:tavLst>
                                        <p:tav tm="0">
                                          <p:val>
                                            <p:strVal val="#ppt_y+0"/>
                                          </p:val>
                                        </p:tav>
                                        <p:tav tm="100000">
                                          <p:val>
                                            <p:strVal val="#ppt_y+0"/>
                                          </p:val>
                                        </p:tav>
                                      </p:tavLst>
                                    </p:anim>
                                  </p:childTnLst>
                                </p:cTn>
                              </p:par>
                              <p:par>
                                <p:cTn id="130" presetID="10" presetClass="entr" presetSubtype="0" fill="hold" grpId="0" nodeType="withEffect">
                                  <p:stCondLst>
                                    <p:cond delay="0"/>
                                  </p:stCondLst>
                                  <p:childTnLst>
                                    <p:set>
                                      <p:cBhvr>
                                        <p:cTn id="131" dur="1" fill="hold">
                                          <p:stCondLst>
                                            <p:cond delay="0"/>
                                          </p:stCondLst>
                                        </p:cTn>
                                        <p:tgtEl>
                                          <p:spTgt spid="6"/>
                                        </p:tgtEl>
                                        <p:attrNameLst>
                                          <p:attrName>style.visibility</p:attrName>
                                        </p:attrNameLst>
                                      </p:cBhvr>
                                      <p:to>
                                        <p:strVal val="visible"/>
                                      </p:to>
                                    </p:set>
                                    <p:animEffect transition="in" filter="fade">
                                      <p:cBhvr>
                                        <p:cTn id="132" dur="500"/>
                                        <p:tgtEl>
                                          <p:spTgt spid="6"/>
                                        </p:tgtEl>
                                      </p:cBhvr>
                                    </p:animEffect>
                                    <p:anim to="" calcmode="lin" valueType="num">
                                      <p:cBhvr>
                                        <p:cTn id="133" dur="500" fill="hold">
                                          <p:stCondLst>
                                            <p:cond delay="0"/>
                                          </p:stCondLst>
                                        </p:cTn>
                                        <p:tgtEl>
                                          <p:spTgt spid="6"/>
                                        </p:tgtEl>
                                        <p:attrNameLst>
                                          <p:attrName>ppt_x</p:attrName>
                                        </p:attrNameLst>
                                      </p:cBhvr>
                                      <p:tavLst>
                                        <p:tav tm="0">
                                          <p:val>
                                            <p:strVal val="#ppt_x+0.19660243"/>
                                          </p:val>
                                        </p:tav>
                                        <p:tav tm="100000">
                                          <p:val>
                                            <p:strVal val="#ppt_x+0.19660243"/>
                                          </p:val>
                                        </p:tav>
                                      </p:tavLst>
                                    </p:anim>
                                    <p:anim to="" calcmode="lin" valueType="num">
                                      <p:cBhvr>
                                        <p:cTn id="134" dur="500" fill="hold">
                                          <p:stCondLst>
                                            <p:cond delay="0"/>
                                          </p:stCondLst>
                                        </p:cTn>
                                        <p:tgtEl>
                                          <p:spTgt spid="6"/>
                                        </p:tgtEl>
                                        <p:attrNameLst>
                                          <p:attrName>ppt_y</p:attrName>
                                        </p:attrNameLst>
                                      </p:cBhvr>
                                      <p:tavLst>
                                        <p:tav tm="0">
                                          <p:val>
                                            <p:strVal val="#ppt_y+0"/>
                                          </p:val>
                                        </p:tav>
                                        <p:tav tm="100000">
                                          <p:val>
                                            <p:strVal val="#ppt_y+0"/>
                                          </p:val>
                                        </p:tav>
                                      </p:tavLst>
                                    </p:anim>
                                  </p:childTnLst>
                                </p:cTn>
                              </p:par>
                              <p:par>
                                <p:cTn id="135" presetID="10" presetClass="entr" presetSubtype="0" fill="hold" grpId="0" nodeType="withEffect">
                                  <p:stCondLst>
                                    <p:cond delay="0"/>
                                  </p:stCondLst>
                                  <p:childTnLst>
                                    <p:set>
                                      <p:cBhvr>
                                        <p:cTn id="136" dur="1" fill="hold">
                                          <p:stCondLst>
                                            <p:cond delay="0"/>
                                          </p:stCondLst>
                                        </p:cTn>
                                        <p:tgtEl>
                                          <p:spTgt spid="56"/>
                                        </p:tgtEl>
                                        <p:attrNameLst>
                                          <p:attrName>style.visibility</p:attrName>
                                        </p:attrNameLst>
                                      </p:cBhvr>
                                      <p:to>
                                        <p:strVal val="visible"/>
                                      </p:to>
                                    </p:set>
                                    <p:animEffect transition="in" filter="fade">
                                      <p:cBhvr>
                                        <p:cTn id="137" dur="500"/>
                                        <p:tgtEl>
                                          <p:spTgt spid="56"/>
                                        </p:tgtEl>
                                      </p:cBhvr>
                                    </p:animEffect>
                                    <p:anim to="" calcmode="lin" valueType="num">
                                      <p:cBhvr>
                                        <p:cTn id="138" dur="500" fill="hold">
                                          <p:stCondLst>
                                            <p:cond delay="0"/>
                                          </p:stCondLst>
                                        </p:cTn>
                                        <p:tgtEl>
                                          <p:spTgt spid="56"/>
                                        </p:tgtEl>
                                        <p:attrNameLst>
                                          <p:attrName>ppt_x</p:attrName>
                                        </p:attrNameLst>
                                      </p:cBhvr>
                                      <p:tavLst>
                                        <p:tav tm="0">
                                          <p:val>
                                            <p:strVal val="#ppt_x+0.19660243"/>
                                          </p:val>
                                        </p:tav>
                                        <p:tav tm="100000">
                                          <p:val>
                                            <p:strVal val="#ppt_x+0.19660243"/>
                                          </p:val>
                                        </p:tav>
                                      </p:tavLst>
                                    </p:anim>
                                    <p:anim to="" calcmode="lin" valueType="num">
                                      <p:cBhvr>
                                        <p:cTn id="139" dur="500" fill="hold">
                                          <p:stCondLst>
                                            <p:cond delay="0"/>
                                          </p:stCondLst>
                                        </p:cTn>
                                        <p:tgtEl>
                                          <p:spTgt spid="56"/>
                                        </p:tgtEl>
                                        <p:attrNameLst>
                                          <p:attrName>ppt_y</p:attrName>
                                        </p:attrNameLst>
                                      </p:cBhvr>
                                      <p:tavLst>
                                        <p:tav tm="0">
                                          <p:val>
                                            <p:strVal val="#ppt_y+0"/>
                                          </p:val>
                                        </p:tav>
                                        <p:tav tm="100000">
                                          <p:val>
                                            <p:strVal val="#ppt_y+0"/>
                                          </p:val>
                                        </p:tav>
                                      </p:tavLst>
                                    </p:anim>
                                  </p:childTnLst>
                                </p:cTn>
                              </p:par>
                              <p:par>
                                <p:cTn id="140" presetID="10" presetClass="entr" presetSubtype="0" fill="hold" grpId="0" nodeType="withEffect">
                                  <p:stCondLst>
                                    <p:cond delay="0"/>
                                  </p:stCondLst>
                                  <p:childTnLst>
                                    <p:set>
                                      <p:cBhvr>
                                        <p:cTn id="141" dur="1" fill="hold">
                                          <p:stCondLst>
                                            <p:cond delay="0"/>
                                          </p:stCondLst>
                                        </p:cTn>
                                        <p:tgtEl>
                                          <p:spTgt spid="60"/>
                                        </p:tgtEl>
                                        <p:attrNameLst>
                                          <p:attrName>style.visibility</p:attrName>
                                        </p:attrNameLst>
                                      </p:cBhvr>
                                      <p:to>
                                        <p:strVal val="visible"/>
                                      </p:to>
                                    </p:set>
                                    <p:animEffect transition="in" filter="fade">
                                      <p:cBhvr>
                                        <p:cTn id="142" dur="500"/>
                                        <p:tgtEl>
                                          <p:spTgt spid="60"/>
                                        </p:tgtEl>
                                      </p:cBhvr>
                                    </p:animEffect>
                                    <p:anim to="" calcmode="lin" valueType="num">
                                      <p:cBhvr>
                                        <p:cTn id="143" dur="500" fill="hold">
                                          <p:stCondLst>
                                            <p:cond delay="0"/>
                                          </p:stCondLst>
                                        </p:cTn>
                                        <p:tgtEl>
                                          <p:spTgt spid="60"/>
                                        </p:tgtEl>
                                        <p:attrNameLst>
                                          <p:attrName>ppt_x</p:attrName>
                                        </p:attrNameLst>
                                      </p:cBhvr>
                                      <p:tavLst>
                                        <p:tav tm="0">
                                          <p:val>
                                            <p:strVal val="#ppt_x+0.19660243"/>
                                          </p:val>
                                        </p:tav>
                                        <p:tav tm="100000">
                                          <p:val>
                                            <p:strVal val="#ppt_x+0.19660243"/>
                                          </p:val>
                                        </p:tav>
                                      </p:tavLst>
                                    </p:anim>
                                    <p:anim to="" calcmode="lin" valueType="num">
                                      <p:cBhvr>
                                        <p:cTn id="144" dur="500" fill="hold">
                                          <p:stCondLst>
                                            <p:cond delay="0"/>
                                          </p:stCondLst>
                                        </p:cTn>
                                        <p:tgtEl>
                                          <p:spTgt spid="60"/>
                                        </p:tgtEl>
                                        <p:attrNameLst>
                                          <p:attrName>ppt_y</p:attrName>
                                        </p:attrNameLst>
                                      </p:cBhvr>
                                      <p:tavLst>
                                        <p:tav tm="0">
                                          <p:val>
                                            <p:strVal val="#ppt_y+0"/>
                                          </p:val>
                                        </p:tav>
                                        <p:tav tm="100000">
                                          <p:val>
                                            <p:strVal val="#ppt_y+0"/>
                                          </p:val>
                                        </p:tav>
                                      </p:tavLst>
                                    </p:anim>
                                  </p:childTnLst>
                                </p:cTn>
                              </p:par>
                              <p:par>
                                <p:cTn id="145" presetID="10" presetClass="entr" presetSubtype="0" fill="hold" grpId="0" nodeType="with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fade">
                                      <p:cBhvr>
                                        <p:cTn id="147" dur="500"/>
                                        <p:tgtEl>
                                          <p:spTgt spid="18"/>
                                        </p:tgtEl>
                                      </p:cBhvr>
                                    </p:animEffect>
                                    <p:anim to="" calcmode="lin" valueType="num">
                                      <p:cBhvr>
                                        <p:cTn id="148" dur="500" fill="hold">
                                          <p:stCondLst>
                                            <p:cond delay="0"/>
                                          </p:stCondLst>
                                        </p:cTn>
                                        <p:tgtEl>
                                          <p:spTgt spid="18"/>
                                        </p:tgtEl>
                                        <p:attrNameLst>
                                          <p:attrName>ppt_x</p:attrName>
                                        </p:attrNameLst>
                                      </p:cBhvr>
                                      <p:tavLst>
                                        <p:tav tm="0">
                                          <p:val>
                                            <p:strVal val="#ppt_x+0.19660248"/>
                                          </p:val>
                                        </p:tav>
                                        <p:tav tm="100000">
                                          <p:val>
                                            <p:strVal val="#ppt_x+0.19660248"/>
                                          </p:val>
                                        </p:tav>
                                      </p:tavLst>
                                    </p:anim>
                                    <p:anim to="" calcmode="lin" valueType="num">
                                      <p:cBhvr>
                                        <p:cTn id="149" dur="500" fill="hold">
                                          <p:stCondLst>
                                            <p:cond delay="0"/>
                                          </p:stCondLst>
                                        </p:cTn>
                                        <p:tgtEl>
                                          <p:spTgt spid="18"/>
                                        </p:tgtEl>
                                        <p:attrNameLst>
                                          <p:attrName>ppt_y</p:attrName>
                                        </p:attrNameLst>
                                      </p:cBhvr>
                                      <p:tavLst>
                                        <p:tav tm="0">
                                          <p:val>
                                            <p:strVal val="#ppt_y+0"/>
                                          </p:val>
                                        </p:tav>
                                        <p:tav tm="100000">
                                          <p:val>
                                            <p:strVal val="#ppt_y+0"/>
                                          </p:val>
                                        </p:tav>
                                      </p:tavLst>
                                    </p:anim>
                                  </p:childTnLst>
                                </p:cTn>
                              </p:par>
                              <p:par>
                                <p:cTn id="150" presetID="10" presetClass="entr" presetSubtype="0" fill="hold" nodeType="withEffect">
                                  <p:stCondLst>
                                    <p:cond delay="0"/>
                                  </p:stCondLst>
                                  <p:childTnLst>
                                    <p:set>
                                      <p:cBhvr>
                                        <p:cTn id="151" dur="1" fill="hold">
                                          <p:stCondLst>
                                            <p:cond delay="0"/>
                                          </p:stCondLst>
                                        </p:cTn>
                                        <p:tgtEl>
                                          <p:spTgt spid="34"/>
                                        </p:tgtEl>
                                        <p:attrNameLst>
                                          <p:attrName>style.visibility</p:attrName>
                                        </p:attrNameLst>
                                      </p:cBhvr>
                                      <p:to>
                                        <p:strVal val="visible"/>
                                      </p:to>
                                    </p:set>
                                    <p:animEffect transition="in" filter="fade">
                                      <p:cBhvr>
                                        <p:cTn id="152" dur="500"/>
                                        <p:tgtEl>
                                          <p:spTgt spid="34"/>
                                        </p:tgtEl>
                                      </p:cBhvr>
                                    </p:animEffect>
                                    <p:anim to="" calcmode="lin" valueType="num">
                                      <p:cBhvr>
                                        <p:cTn id="153" dur="500" fill="hold">
                                          <p:stCondLst>
                                            <p:cond delay="0"/>
                                          </p:stCondLst>
                                        </p:cTn>
                                        <p:tgtEl>
                                          <p:spTgt spid="34"/>
                                        </p:tgtEl>
                                        <p:attrNameLst>
                                          <p:attrName>ppt_x</p:attrName>
                                        </p:attrNameLst>
                                      </p:cBhvr>
                                      <p:tavLst>
                                        <p:tav tm="0">
                                          <p:val>
                                            <p:strVal val="#ppt_x+0.19660243"/>
                                          </p:val>
                                        </p:tav>
                                        <p:tav tm="100000">
                                          <p:val>
                                            <p:strVal val="#ppt_x+0.19660243"/>
                                          </p:val>
                                        </p:tav>
                                      </p:tavLst>
                                    </p:anim>
                                    <p:anim to="" calcmode="lin" valueType="num">
                                      <p:cBhvr>
                                        <p:cTn id="154" dur="500" fill="hold">
                                          <p:stCondLst>
                                            <p:cond delay="0"/>
                                          </p:stCondLst>
                                        </p:cTn>
                                        <p:tgtEl>
                                          <p:spTgt spid="34"/>
                                        </p:tgtEl>
                                        <p:attrNameLst>
                                          <p:attrName>ppt_y</p:attrName>
                                        </p:attrNameLst>
                                      </p:cBhvr>
                                      <p:tavLst>
                                        <p:tav tm="0">
                                          <p:val>
                                            <p:strVal val="#ppt_y+0"/>
                                          </p:val>
                                        </p:tav>
                                        <p:tav tm="100000">
                                          <p:val>
                                            <p:strVal val="#ppt_y+0"/>
                                          </p:val>
                                        </p:tav>
                                      </p:tavLst>
                                    </p:anim>
                                  </p:childTnLst>
                                </p:cTn>
                              </p:par>
                              <p:par>
                                <p:cTn id="155" presetID="35" presetClass="path" presetSubtype="0" accel="50000" decel="50000" fill="hold" nodeType="withEffect">
                                  <p:stCondLst>
                                    <p:cond delay="0"/>
                                  </p:stCondLst>
                                  <p:childTnLst>
                                    <p:anim to="" calcmode="lin" valueType="num">
                                      <p:cBhvr>
                                        <p:cTn id="156" dur="500" fill="hold">
                                          <p:stCondLst>
                                            <p:cond delay="0"/>
                                          </p:stCondLst>
                                        </p:cTn>
                                        <p:tgtEl>
                                          <p:spTgt spid="45"/>
                                        </p:tgtEl>
                                        <p:attrNameLst>
                                          <p:attrName>ppt_x</p:attrName>
                                        </p:attrNameLst>
                                      </p:cBhvr>
                                      <p:tavLst>
                                        <p:tav tm="0">
                                          <p:val>
                                            <p:strVal val="ppt_x"/>
                                          </p:val>
                                        </p:tav>
                                        <p:tav tm="100000">
                                          <p:val>
                                            <p:strVal val="#ppt_x+0.19660243"/>
                                          </p:val>
                                        </p:tav>
                                      </p:tavLst>
                                    </p:anim>
                                    <p:anim to="" calcmode="lin" valueType="num">
                                      <p:cBhvr>
                                        <p:cTn id="157" dur="500" fill="hold">
                                          <p:stCondLst>
                                            <p:cond delay="0"/>
                                          </p:stCondLst>
                                        </p:cTn>
                                        <p:tgtEl>
                                          <p:spTgt spid="45"/>
                                        </p:tgtEl>
                                        <p:attrNameLst>
                                          <p:attrName>ppt_y</p:attrName>
                                        </p:attrNameLst>
                                      </p:cBhvr>
                                      <p:tavLst>
                                        <p:tav tm="0">
                                          <p:val>
                                            <p:strVal val="ppt_y"/>
                                          </p:val>
                                        </p:tav>
                                        <p:tav tm="100000">
                                          <p:val>
                                            <p:strVal val="#ppt_y+0"/>
                                          </p:val>
                                        </p:tav>
                                      </p:tavLst>
                                    </p:anim>
                                    <p:anim to="" calcmode="lin" valueType="num">
                                      <p:cBhvr>
                                        <p:cTn id="158" dur="500" fill="hold">
                                          <p:stCondLst>
                                            <p:cond delay="0"/>
                                          </p:stCondLst>
                                        </p:cTn>
                                        <p:tgtEl>
                                          <p:spTgt spid="45"/>
                                        </p:tgtEl>
                                        <p:attrNameLst>
                                          <p:attrName>ppt_w</p:attrName>
                                        </p:attrNameLst>
                                      </p:cBhvr>
                                      <p:tavLst>
                                        <p:tav tm="0">
                                          <p:val>
                                            <p:strVal val="ppt_w"/>
                                          </p:val>
                                        </p:tav>
                                        <p:tav tm="100000">
                                          <p:val>
                                            <p:strVal val="#ppt_w"/>
                                          </p:val>
                                        </p:tav>
                                      </p:tavLst>
                                    </p:anim>
                                    <p:anim to="" calcmode="lin" valueType="num">
                                      <p:cBhvr>
                                        <p:cTn id="159" dur="500" fill="hold">
                                          <p:stCondLst>
                                            <p:cond delay="0"/>
                                          </p:stCondLst>
                                        </p:cTn>
                                        <p:tgtEl>
                                          <p:spTgt spid="45"/>
                                        </p:tgtEl>
                                        <p:attrNameLst>
                                          <p:attrName>ppt_h</p:attrName>
                                        </p:attrNameLst>
                                      </p:cBhvr>
                                      <p:tavLst>
                                        <p:tav tm="0">
                                          <p:val>
                                            <p:strVal val="ppt_h"/>
                                          </p:val>
                                        </p:tav>
                                        <p:tav tm="100000">
                                          <p:val>
                                            <p:strVal val="#ppt_h"/>
                                          </p:val>
                                        </p:tav>
                                      </p:tavLst>
                                    </p:anim>
                                  </p:childTnLst>
                                </p:cTn>
                              </p:par>
                              <p:par>
                                <p:cTn id="160" presetID="35" presetClass="path" presetSubtype="0" accel="50000" decel="50000" fill="hold" grpId="2" nodeType="withEffect">
                                  <p:stCondLst>
                                    <p:cond delay="0"/>
                                  </p:stCondLst>
                                  <p:childTnLst>
                                    <p:anim to="" calcmode="lin" valueType="num">
                                      <p:cBhvr>
                                        <p:cTn id="161" dur="500" fill="hold">
                                          <p:stCondLst>
                                            <p:cond delay="0"/>
                                          </p:stCondLst>
                                        </p:cTn>
                                        <p:tgtEl>
                                          <p:spTgt spid="11"/>
                                        </p:tgtEl>
                                        <p:attrNameLst>
                                          <p:attrName>ppt_x</p:attrName>
                                        </p:attrNameLst>
                                      </p:cBhvr>
                                      <p:tavLst>
                                        <p:tav tm="0">
                                          <p:val>
                                            <p:strVal val="ppt_x"/>
                                          </p:val>
                                        </p:tav>
                                        <p:tav tm="100000">
                                          <p:val>
                                            <p:strVal val="#ppt_x+0.19660242"/>
                                          </p:val>
                                        </p:tav>
                                      </p:tavLst>
                                    </p:anim>
                                    <p:anim to="" calcmode="lin" valueType="num">
                                      <p:cBhvr>
                                        <p:cTn id="162" dur="500" fill="hold">
                                          <p:stCondLst>
                                            <p:cond delay="0"/>
                                          </p:stCondLst>
                                        </p:cTn>
                                        <p:tgtEl>
                                          <p:spTgt spid="11"/>
                                        </p:tgtEl>
                                        <p:attrNameLst>
                                          <p:attrName>ppt_y</p:attrName>
                                        </p:attrNameLst>
                                      </p:cBhvr>
                                      <p:tavLst>
                                        <p:tav tm="0">
                                          <p:val>
                                            <p:strVal val="ppt_y"/>
                                          </p:val>
                                        </p:tav>
                                        <p:tav tm="100000">
                                          <p:val>
                                            <p:strVal val="#ppt_y+0"/>
                                          </p:val>
                                        </p:tav>
                                      </p:tavLst>
                                    </p:anim>
                                    <p:anim to="" calcmode="lin" valueType="num">
                                      <p:cBhvr>
                                        <p:cTn id="163" dur="500" fill="hold">
                                          <p:stCondLst>
                                            <p:cond delay="0"/>
                                          </p:stCondLst>
                                        </p:cTn>
                                        <p:tgtEl>
                                          <p:spTgt spid="11"/>
                                        </p:tgtEl>
                                        <p:attrNameLst>
                                          <p:attrName>ppt_w</p:attrName>
                                        </p:attrNameLst>
                                      </p:cBhvr>
                                      <p:tavLst>
                                        <p:tav tm="0">
                                          <p:val>
                                            <p:strVal val="ppt_w"/>
                                          </p:val>
                                        </p:tav>
                                        <p:tav tm="100000">
                                          <p:val>
                                            <p:strVal val="#ppt_w"/>
                                          </p:val>
                                        </p:tav>
                                      </p:tavLst>
                                    </p:anim>
                                    <p:anim to="" calcmode="lin" valueType="num">
                                      <p:cBhvr>
                                        <p:cTn id="164" dur="500" fill="hold">
                                          <p:stCondLst>
                                            <p:cond delay="0"/>
                                          </p:stCondLst>
                                        </p:cTn>
                                        <p:tgtEl>
                                          <p:spTgt spid="11"/>
                                        </p:tgtEl>
                                        <p:attrNameLst>
                                          <p:attrName>ppt_h</p:attrName>
                                        </p:attrNameLst>
                                      </p:cBhvr>
                                      <p:tavLst>
                                        <p:tav tm="0">
                                          <p:val>
                                            <p:strVal val="ppt_h"/>
                                          </p:val>
                                        </p:tav>
                                        <p:tav tm="100000">
                                          <p:val>
                                            <p:strVal val="#ppt_h"/>
                                          </p:val>
                                        </p:tav>
                                      </p:tavLst>
                                    </p:anim>
                                  </p:childTnLst>
                                </p:cTn>
                              </p:par>
                              <p:par>
                                <p:cTn id="165" presetID="35" presetClass="path" presetSubtype="0" accel="50000" decel="50000" fill="hold" grpId="2" nodeType="withEffect">
                                  <p:stCondLst>
                                    <p:cond delay="0"/>
                                  </p:stCondLst>
                                  <p:childTnLst>
                                    <p:anim to="" calcmode="lin" valueType="num">
                                      <p:cBhvr>
                                        <p:cTn id="166" dur="500" fill="hold">
                                          <p:stCondLst>
                                            <p:cond delay="0"/>
                                          </p:stCondLst>
                                        </p:cTn>
                                        <p:tgtEl>
                                          <p:spTgt spid="4"/>
                                        </p:tgtEl>
                                        <p:attrNameLst>
                                          <p:attrName>ppt_x</p:attrName>
                                        </p:attrNameLst>
                                      </p:cBhvr>
                                      <p:tavLst>
                                        <p:tav tm="0">
                                          <p:val>
                                            <p:strVal val="ppt_x"/>
                                          </p:val>
                                        </p:tav>
                                        <p:tav tm="100000">
                                          <p:val>
                                            <p:strVal val="#ppt_x+0.19660245"/>
                                          </p:val>
                                        </p:tav>
                                      </p:tavLst>
                                    </p:anim>
                                    <p:anim to="" calcmode="lin" valueType="num">
                                      <p:cBhvr>
                                        <p:cTn id="167" dur="500" fill="hold">
                                          <p:stCondLst>
                                            <p:cond delay="0"/>
                                          </p:stCondLst>
                                        </p:cTn>
                                        <p:tgtEl>
                                          <p:spTgt spid="4"/>
                                        </p:tgtEl>
                                        <p:attrNameLst>
                                          <p:attrName>ppt_y</p:attrName>
                                        </p:attrNameLst>
                                      </p:cBhvr>
                                      <p:tavLst>
                                        <p:tav tm="0">
                                          <p:val>
                                            <p:strVal val="ppt_y"/>
                                          </p:val>
                                        </p:tav>
                                        <p:tav tm="100000">
                                          <p:val>
                                            <p:strVal val="#ppt_y+0"/>
                                          </p:val>
                                        </p:tav>
                                      </p:tavLst>
                                    </p:anim>
                                    <p:anim to="" calcmode="lin" valueType="num">
                                      <p:cBhvr>
                                        <p:cTn id="168" dur="500" fill="hold">
                                          <p:stCondLst>
                                            <p:cond delay="0"/>
                                          </p:stCondLst>
                                        </p:cTn>
                                        <p:tgtEl>
                                          <p:spTgt spid="4"/>
                                        </p:tgtEl>
                                        <p:attrNameLst>
                                          <p:attrName>ppt_w</p:attrName>
                                        </p:attrNameLst>
                                      </p:cBhvr>
                                      <p:tavLst>
                                        <p:tav tm="0">
                                          <p:val>
                                            <p:strVal val="ppt_w"/>
                                          </p:val>
                                        </p:tav>
                                        <p:tav tm="100000">
                                          <p:val>
                                            <p:strVal val="#ppt_w"/>
                                          </p:val>
                                        </p:tav>
                                      </p:tavLst>
                                    </p:anim>
                                    <p:anim to="" calcmode="lin" valueType="num">
                                      <p:cBhvr>
                                        <p:cTn id="169" dur="500" fill="hold">
                                          <p:stCondLst>
                                            <p:cond delay="0"/>
                                          </p:stCondLst>
                                        </p:cTn>
                                        <p:tgtEl>
                                          <p:spTgt spid="4"/>
                                        </p:tgtEl>
                                        <p:attrNameLst>
                                          <p:attrName>ppt_h</p:attrName>
                                        </p:attrNameLst>
                                      </p:cBhvr>
                                      <p:tavLst>
                                        <p:tav tm="0">
                                          <p:val>
                                            <p:strVal val="ppt_h"/>
                                          </p:val>
                                        </p:tav>
                                        <p:tav tm="100000">
                                          <p:val>
                                            <p:strVal val="#ppt_h"/>
                                          </p:val>
                                        </p:tav>
                                      </p:tavLst>
                                    </p:anim>
                                  </p:childTnLst>
                                </p:cTn>
                              </p:par>
                              <p:par>
                                <p:cTn id="170" presetID="35" presetClass="path" presetSubtype="0" accel="50000" decel="50000" fill="hold" grpId="2" nodeType="withEffect">
                                  <p:stCondLst>
                                    <p:cond delay="0"/>
                                  </p:stCondLst>
                                  <p:childTnLst>
                                    <p:anim to="" calcmode="lin" valueType="num">
                                      <p:cBhvr>
                                        <p:cTn id="171" dur="500" fill="hold">
                                          <p:stCondLst>
                                            <p:cond delay="0"/>
                                          </p:stCondLst>
                                        </p:cTn>
                                        <p:tgtEl>
                                          <p:spTgt spid="53"/>
                                        </p:tgtEl>
                                        <p:attrNameLst>
                                          <p:attrName>ppt_x</p:attrName>
                                        </p:attrNameLst>
                                      </p:cBhvr>
                                      <p:tavLst>
                                        <p:tav tm="0">
                                          <p:val>
                                            <p:strVal val="ppt_x"/>
                                          </p:val>
                                        </p:tav>
                                        <p:tav tm="100000">
                                          <p:val>
                                            <p:strVal val="#ppt_x+0.19660243"/>
                                          </p:val>
                                        </p:tav>
                                      </p:tavLst>
                                    </p:anim>
                                    <p:anim to="" calcmode="lin" valueType="num">
                                      <p:cBhvr>
                                        <p:cTn id="172" dur="500" fill="hold">
                                          <p:stCondLst>
                                            <p:cond delay="0"/>
                                          </p:stCondLst>
                                        </p:cTn>
                                        <p:tgtEl>
                                          <p:spTgt spid="53"/>
                                        </p:tgtEl>
                                        <p:attrNameLst>
                                          <p:attrName>ppt_y</p:attrName>
                                        </p:attrNameLst>
                                      </p:cBhvr>
                                      <p:tavLst>
                                        <p:tav tm="0">
                                          <p:val>
                                            <p:strVal val="ppt_y"/>
                                          </p:val>
                                        </p:tav>
                                        <p:tav tm="100000">
                                          <p:val>
                                            <p:strVal val="#ppt_y+0"/>
                                          </p:val>
                                        </p:tav>
                                      </p:tavLst>
                                    </p:anim>
                                    <p:anim to="" calcmode="lin" valueType="num">
                                      <p:cBhvr>
                                        <p:cTn id="173" dur="500" fill="hold">
                                          <p:stCondLst>
                                            <p:cond delay="0"/>
                                          </p:stCondLst>
                                        </p:cTn>
                                        <p:tgtEl>
                                          <p:spTgt spid="53"/>
                                        </p:tgtEl>
                                        <p:attrNameLst>
                                          <p:attrName>ppt_w</p:attrName>
                                        </p:attrNameLst>
                                      </p:cBhvr>
                                      <p:tavLst>
                                        <p:tav tm="0">
                                          <p:val>
                                            <p:strVal val="ppt_w"/>
                                          </p:val>
                                        </p:tav>
                                        <p:tav tm="100000">
                                          <p:val>
                                            <p:strVal val="#ppt_w"/>
                                          </p:val>
                                        </p:tav>
                                      </p:tavLst>
                                    </p:anim>
                                    <p:anim to="" calcmode="lin" valueType="num">
                                      <p:cBhvr>
                                        <p:cTn id="174" dur="500" fill="hold">
                                          <p:stCondLst>
                                            <p:cond delay="0"/>
                                          </p:stCondLst>
                                        </p:cTn>
                                        <p:tgtEl>
                                          <p:spTgt spid="53"/>
                                        </p:tgtEl>
                                        <p:attrNameLst>
                                          <p:attrName>ppt_h</p:attrName>
                                        </p:attrNameLst>
                                      </p:cBhvr>
                                      <p:tavLst>
                                        <p:tav tm="0">
                                          <p:val>
                                            <p:strVal val="ppt_h"/>
                                          </p:val>
                                        </p:tav>
                                        <p:tav tm="100000">
                                          <p:val>
                                            <p:strVal val="#ppt_h"/>
                                          </p:val>
                                        </p:tav>
                                      </p:tavLst>
                                    </p:anim>
                                  </p:childTnLst>
                                </p:cTn>
                              </p:par>
                              <p:par>
                                <p:cTn id="175" presetID="35" presetClass="path" presetSubtype="0" accel="50000" decel="50000" fill="hold" grpId="2" nodeType="withEffect">
                                  <p:stCondLst>
                                    <p:cond delay="0"/>
                                  </p:stCondLst>
                                  <p:childTnLst>
                                    <p:anim to="" calcmode="lin" valueType="num">
                                      <p:cBhvr>
                                        <p:cTn id="176" dur="500" fill="hold">
                                          <p:stCondLst>
                                            <p:cond delay="0"/>
                                          </p:stCondLst>
                                        </p:cTn>
                                        <p:tgtEl>
                                          <p:spTgt spid="58"/>
                                        </p:tgtEl>
                                        <p:attrNameLst>
                                          <p:attrName>ppt_x</p:attrName>
                                        </p:attrNameLst>
                                      </p:cBhvr>
                                      <p:tavLst>
                                        <p:tav tm="0">
                                          <p:val>
                                            <p:strVal val="ppt_x"/>
                                          </p:val>
                                        </p:tav>
                                        <p:tav tm="100000">
                                          <p:val>
                                            <p:strVal val="#ppt_x+0.19660243"/>
                                          </p:val>
                                        </p:tav>
                                      </p:tavLst>
                                    </p:anim>
                                    <p:anim to="" calcmode="lin" valueType="num">
                                      <p:cBhvr>
                                        <p:cTn id="177" dur="500" fill="hold">
                                          <p:stCondLst>
                                            <p:cond delay="0"/>
                                          </p:stCondLst>
                                        </p:cTn>
                                        <p:tgtEl>
                                          <p:spTgt spid="58"/>
                                        </p:tgtEl>
                                        <p:attrNameLst>
                                          <p:attrName>ppt_y</p:attrName>
                                        </p:attrNameLst>
                                      </p:cBhvr>
                                      <p:tavLst>
                                        <p:tav tm="0">
                                          <p:val>
                                            <p:strVal val="ppt_y"/>
                                          </p:val>
                                        </p:tav>
                                        <p:tav tm="100000">
                                          <p:val>
                                            <p:strVal val="#ppt_y+0"/>
                                          </p:val>
                                        </p:tav>
                                      </p:tavLst>
                                    </p:anim>
                                    <p:anim to="" calcmode="lin" valueType="num">
                                      <p:cBhvr>
                                        <p:cTn id="178" dur="500" fill="hold">
                                          <p:stCondLst>
                                            <p:cond delay="0"/>
                                          </p:stCondLst>
                                        </p:cTn>
                                        <p:tgtEl>
                                          <p:spTgt spid="58"/>
                                        </p:tgtEl>
                                        <p:attrNameLst>
                                          <p:attrName>ppt_w</p:attrName>
                                        </p:attrNameLst>
                                      </p:cBhvr>
                                      <p:tavLst>
                                        <p:tav tm="0">
                                          <p:val>
                                            <p:strVal val="ppt_w"/>
                                          </p:val>
                                        </p:tav>
                                        <p:tav tm="100000">
                                          <p:val>
                                            <p:strVal val="#ppt_w"/>
                                          </p:val>
                                        </p:tav>
                                      </p:tavLst>
                                    </p:anim>
                                    <p:anim to="" calcmode="lin" valueType="num">
                                      <p:cBhvr>
                                        <p:cTn id="179" dur="500" fill="hold">
                                          <p:stCondLst>
                                            <p:cond delay="0"/>
                                          </p:stCondLst>
                                        </p:cTn>
                                        <p:tgtEl>
                                          <p:spTgt spid="58"/>
                                        </p:tgtEl>
                                        <p:attrNameLst>
                                          <p:attrName>ppt_h</p:attrName>
                                        </p:attrNameLst>
                                      </p:cBhvr>
                                      <p:tavLst>
                                        <p:tav tm="0">
                                          <p:val>
                                            <p:strVal val="ppt_h"/>
                                          </p:val>
                                        </p:tav>
                                        <p:tav tm="100000">
                                          <p:val>
                                            <p:strVal val="#ppt_h"/>
                                          </p:val>
                                        </p:tav>
                                      </p:tavLst>
                                    </p:anim>
                                  </p:childTnLst>
                                </p:cTn>
                              </p:par>
                              <p:par>
                                <p:cTn id="180" presetID="35" presetClass="path" presetSubtype="0" accel="50000" decel="50000" fill="hold" grpId="2" nodeType="withEffect">
                                  <p:stCondLst>
                                    <p:cond delay="0"/>
                                  </p:stCondLst>
                                  <p:childTnLst>
                                    <p:anim to="" calcmode="lin" valueType="num">
                                      <p:cBhvr>
                                        <p:cTn id="181" dur="500" fill="hold">
                                          <p:stCondLst>
                                            <p:cond delay="0"/>
                                          </p:stCondLst>
                                        </p:cTn>
                                        <p:tgtEl>
                                          <p:spTgt spid="3"/>
                                        </p:tgtEl>
                                        <p:attrNameLst>
                                          <p:attrName>ppt_x</p:attrName>
                                        </p:attrNameLst>
                                      </p:cBhvr>
                                      <p:tavLst>
                                        <p:tav tm="0">
                                          <p:val>
                                            <p:strVal val="ppt_x"/>
                                          </p:val>
                                        </p:tav>
                                        <p:tav tm="100000">
                                          <p:val>
                                            <p:strVal val="#ppt_x+0.19660245"/>
                                          </p:val>
                                        </p:tav>
                                      </p:tavLst>
                                    </p:anim>
                                    <p:anim to="" calcmode="lin" valueType="num">
                                      <p:cBhvr>
                                        <p:cTn id="182"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183"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184"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185" presetID="35" presetClass="path" presetSubtype="0" accel="50000" decel="50000" fill="hold" nodeType="withEffect">
                                  <p:stCondLst>
                                    <p:cond delay="0"/>
                                  </p:stCondLst>
                                  <p:childTnLst>
                                    <p:anim to="" calcmode="lin" valueType="num">
                                      <p:cBhvr>
                                        <p:cTn id="186" dur="500" fill="hold">
                                          <p:stCondLst>
                                            <p:cond delay="0"/>
                                          </p:stCondLst>
                                        </p:cTn>
                                        <p:tgtEl>
                                          <p:spTgt spid="22"/>
                                        </p:tgtEl>
                                        <p:attrNameLst>
                                          <p:attrName>ppt_x</p:attrName>
                                        </p:attrNameLst>
                                      </p:cBhvr>
                                      <p:tavLst>
                                        <p:tav tm="0">
                                          <p:val>
                                            <p:strVal val="ppt_x"/>
                                          </p:val>
                                        </p:tav>
                                        <p:tav tm="100000">
                                          <p:val>
                                            <p:strVal val="#ppt_x+0.19660243"/>
                                          </p:val>
                                        </p:tav>
                                      </p:tavLst>
                                    </p:anim>
                                    <p:anim to="" calcmode="lin" valueType="num">
                                      <p:cBhvr>
                                        <p:cTn id="187" dur="500" fill="hold">
                                          <p:stCondLst>
                                            <p:cond delay="0"/>
                                          </p:stCondLst>
                                        </p:cTn>
                                        <p:tgtEl>
                                          <p:spTgt spid="22"/>
                                        </p:tgtEl>
                                        <p:attrNameLst>
                                          <p:attrName>ppt_y</p:attrName>
                                        </p:attrNameLst>
                                      </p:cBhvr>
                                      <p:tavLst>
                                        <p:tav tm="0">
                                          <p:val>
                                            <p:strVal val="ppt_y"/>
                                          </p:val>
                                        </p:tav>
                                        <p:tav tm="100000">
                                          <p:val>
                                            <p:strVal val="#ppt_y+0"/>
                                          </p:val>
                                        </p:tav>
                                      </p:tavLst>
                                    </p:anim>
                                    <p:anim to="" calcmode="lin" valueType="num">
                                      <p:cBhvr>
                                        <p:cTn id="188" dur="500" fill="hold">
                                          <p:stCondLst>
                                            <p:cond delay="0"/>
                                          </p:stCondLst>
                                        </p:cTn>
                                        <p:tgtEl>
                                          <p:spTgt spid="22"/>
                                        </p:tgtEl>
                                        <p:attrNameLst>
                                          <p:attrName>ppt_w</p:attrName>
                                        </p:attrNameLst>
                                      </p:cBhvr>
                                      <p:tavLst>
                                        <p:tav tm="0">
                                          <p:val>
                                            <p:strVal val="ppt_w"/>
                                          </p:val>
                                        </p:tav>
                                        <p:tav tm="100000">
                                          <p:val>
                                            <p:strVal val="#ppt_w"/>
                                          </p:val>
                                        </p:tav>
                                      </p:tavLst>
                                    </p:anim>
                                    <p:anim to="" calcmode="lin" valueType="num">
                                      <p:cBhvr>
                                        <p:cTn id="189" dur="500" fill="hold">
                                          <p:stCondLst>
                                            <p:cond delay="0"/>
                                          </p:stCondLst>
                                        </p:cTn>
                                        <p:tgtEl>
                                          <p:spTgt spid="22"/>
                                        </p:tgtEl>
                                        <p:attrNameLst>
                                          <p:attrName>ppt_h</p:attrName>
                                        </p:attrNameLst>
                                      </p:cBhvr>
                                      <p:tavLst>
                                        <p:tav tm="0">
                                          <p:val>
                                            <p:strVal val="ppt_h"/>
                                          </p:val>
                                        </p:tav>
                                        <p:tav tm="100000">
                                          <p:val>
                                            <p:strVal val="#ppt_h"/>
                                          </p:val>
                                        </p:tav>
                                      </p:tavLst>
                                    </p:anim>
                                  </p:childTnLst>
                                </p:cTn>
                              </p:par>
                              <p:par>
                                <p:cTn id="190" presetID="35" presetClass="path" presetSubtype="0" accel="50000" decel="50000" fill="hold" nodeType="withEffect">
                                  <p:stCondLst>
                                    <p:cond delay="0"/>
                                  </p:stCondLst>
                                  <p:childTnLst>
                                    <p:anim to="" calcmode="lin" valueType="num">
                                      <p:cBhvr>
                                        <p:cTn id="191" dur="500" fill="hold">
                                          <p:stCondLst>
                                            <p:cond delay="0"/>
                                          </p:stCondLst>
                                        </p:cTn>
                                        <p:tgtEl>
                                          <p:spTgt spid="46"/>
                                        </p:tgtEl>
                                        <p:attrNameLst>
                                          <p:attrName>ppt_x</p:attrName>
                                        </p:attrNameLst>
                                      </p:cBhvr>
                                      <p:tavLst>
                                        <p:tav tm="0">
                                          <p:val>
                                            <p:strVal val="ppt_x"/>
                                          </p:val>
                                        </p:tav>
                                        <p:tav tm="100000">
                                          <p:val>
                                            <p:strVal val="#ppt_x+0.19660243"/>
                                          </p:val>
                                        </p:tav>
                                      </p:tavLst>
                                    </p:anim>
                                    <p:anim to="" calcmode="lin" valueType="num">
                                      <p:cBhvr>
                                        <p:cTn id="192" dur="500" fill="hold">
                                          <p:stCondLst>
                                            <p:cond delay="0"/>
                                          </p:stCondLst>
                                        </p:cTn>
                                        <p:tgtEl>
                                          <p:spTgt spid="46"/>
                                        </p:tgtEl>
                                        <p:attrNameLst>
                                          <p:attrName>ppt_y</p:attrName>
                                        </p:attrNameLst>
                                      </p:cBhvr>
                                      <p:tavLst>
                                        <p:tav tm="0">
                                          <p:val>
                                            <p:strVal val="ppt_y"/>
                                          </p:val>
                                        </p:tav>
                                        <p:tav tm="100000">
                                          <p:val>
                                            <p:strVal val="#ppt_y+0"/>
                                          </p:val>
                                        </p:tav>
                                      </p:tavLst>
                                    </p:anim>
                                    <p:anim to="" calcmode="lin" valueType="num">
                                      <p:cBhvr>
                                        <p:cTn id="193" dur="500" fill="hold">
                                          <p:stCondLst>
                                            <p:cond delay="0"/>
                                          </p:stCondLst>
                                        </p:cTn>
                                        <p:tgtEl>
                                          <p:spTgt spid="46"/>
                                        </p:tgtEl>
                                        <p:attrNameLst>
                                          <p:attrName>ppt_w</p:attrName>
                                        </p:attrNameLst>
                                      </p:cBhvr>
                                      <p:tavLst>
                                        <p:tav tm="0">
                                          <p:val>
                                            <p:strVal val="ppt_w"/>
                                          </p:val>
                                        </p:tav>
                                        <p:tav tm="100000">
                                          <p:val>
                                            <p:strVal val="#ppt_w"/>
                                          </p:val>
                                        </p:tav>
                                      </p:tavLst>
                                    </p:anim>
                                    <p:anim to="" calcmode="lin" valueType="num">
                                      <p:cBhvr>
                                        <p:cTn id="194" dur="500" fill="hold">
                                          <p:stCondLst>
                                            <p:cond delay="0"/>
                                          </p:stCondLst>
                                        </p:cTn>
                                        <p:tgtEl>
                                          <p:spTgt spid="46"/>
                                        </p:tgtEl>
                                        <p:attrNameLst>
                                          <p:attrName>ppt_h</p:attrName>
                                        </p:attrNameLst>
                                      </p:cBhvr>
                                      <p:tavLst>
                                        <p:tav tm="0">
                                          <p:val>
                                            <p:strVal val="ppt_h"/>
                                          </p:val>
                                        </p:tav>
                                        <p:tav tm="100000">
                                          <p:val>
                                            <p:strVal val="#ppt_h"/>
                                          </p:val>
                                        </p:tav>
                                      </p:tavLst>
                                    </p:anim>
                                  </p:childTnLst>
                                </p:cTn>
                              </p:par>
                              <p:par>
                                <p:cTn id="195" presetID="35" presetClass="path" presetSubtype="0" accel="50000" decel="50000" fill="hold" grpId="1" nodeType="withEffect">
                                  <p:stCondLst>
                                    <p:cond delay="0"/>
                                  </p:stCondLst>
                                  <p:childTnLst>
                                    <p:anim to="" calcmode="lin" valueType="num">
                                      <p:cBhvr>
                                        <p:cTn id="196" dur="500" fill="hold">
                                          <p:stCondLst>
                                            <p:cond delay="0"/>
                                          </p:stCondLst>
                                        </p:cTn>
                                        <p:tgtEl>
                                          <p:spTgt spid="14"/>
                                        </p:tgtEl>
                                        <p:attrNameLst>
                                          <p:attrName>ppt_x</p:attrName>
                                        </p:attrNameLst>
                                      </p:cBhvr>
                                      <p:tavLst>
                                        <p:tav tm="0">
                                          <p:val>
                                            <p:strVal val="ppt_x"/>
                                          </p:val>
                                        </p:tav>
                                        <p:tav tm="100000">
                                          <p:val>
                                            <p:strVal val="#ppt_x+0.19660243"/>
                                          </p:val>
                                        </p:tav>
                                      </p:tavLst>
                                    </p:anim>
                                    <p:anim to="" calcmode="lin" valueType="num">
                                      <p:cBhvr>
                                        <p:cTn id="197" dur="500" fill="hold">
                                          <p:stCondLst>
                                            <p:cond delay="0"/>
                                          </p:stCondLst>
                                        </p:cTn>
                                        <p:tgtEl>
                                          <p:spTgt spid="14"/>
                                        </p:tgtEl>
                                        <p:attrNameLst>
                                          <p:attrName>ppt_y</p:attrName>
                                        </p:attrNameLst>
                                      </p:cBhvr>
                                      <p:tavLst>
                                        <p:tav tm="0">
                                          <p:val>
                                            <p:strVal val="ppt_y"/>
                                          </p:val>
                                        </p:tav>
                                        <p:tav tm="100000">
                                          <p:val>
                                            <p:strVal val="#ppt_y+0"/>
                                          </p:val>
                                        </p:tav>
                                      </p:tavLst>
                                    </p:anim>
                                    <p:anim to="" calcmode="lin" valueType="num">
                                      <p:cBhvr>
                                        <p:cTn id="198" dur="500" fill="hold">
                                          <p:stCondLst>
                                            <p:cond delay="0"/>
                                          </p:stCondLst>
                                        </p:cTn>
                                        <p:tgtEl>
                                          <p:spTgt spid="14"/>
                                        </p:tgtEl>
                                        <p:attrNameLst>
                                          <p:attrName>ppt_w</p:attrName>
                                        </p:attrNameLst>
                                      </p:cBhvr>
                                      <p:tavLst>
                                        <p:tav tm="0">
                                          <p:val>
                                            <p:strVal val="ppt_w"/>
                                          </p:val>
                                        </p:tav>
                                        <p:tav tm="100000">
                                          <p:val>
                                            <p:strVal val="#ppt_w"/>
                                          </p:val>
                                        </p:tav>
                                      </p:tavLst>
                                    </p:anim>
                                    <p:anim to="" calcmode="lin" valueType="num">
                                      <p:cBhvr>
                                        <p:cTn id="199" dur="500" fill="hold">
                                          <p:stCondLst>
                                            <p:cond delay="0"/>
                                          </p:stCondLst>
                                        </p:cTn>
                                        <p:tgtEl>
                                          <p:spTgt spid="14"/>
                                        </p:tgtEl>
                                        <p:attrNameLst>
                                          <p:attrName>ppt_h</p:attrName>
                                        </p:attrNameLst>
                                      </p:cBhvr>
                                      <p:tavLst>
                                        <p:tav tm="0">
                                          <p:val>
                                            <p:strVal val="ppt_h"/>
                                          </p:val>
                                        </p:tav>
                                        <p:tav tm="100000">
                                          <p:val>
                                            <p:strVal val="#ppt_h"/>
                                          </p:val>
                                        </p:tav>
                                      </p:tavLst>
                                    </p:anim>
                                  </p:childTnLst>
                                </p:cTn>
                              </p:par>
                              <p:par>
                                <p:cTn id="200" presetID="35" presetClass="path" presetSubtype="0" accel="50000" decel="50000" fill="hold" grpId="1" nodeType="withEffect">
                                  <p:stCondLst>
                                    <p:cond delay="0"/>
                                  </p:stCondLst>
                                  <p:childTnLst>
                                    <p:anim to="" calcmode="lin" valueType="num">
                                      <p:cBhvr>
                                        <p:cTn id="201" dur="500" fill="hold">
                                          <p:stCondLst>
                                            <p:cond delay="0"/>
                                          </p:stCondLst>
                                        </p:cTn>
                                        <p:tgtEl>
                                          <p:spTgt spid="5"/>
                                        </p:tgtEl>
                                        <p:attrNameLst>
                                          <p:attrName>ppt_x</p:attrName>
                                        </p:attrNameLst>
                                      </p:cBhvr>
                                      <p:tavLst>
                                        <p:tav tm="0">
                                          <p:val>
                                            <p:strVal val="ppt_x"/>
                                          </p:val>
                                        </p:tav>
                                        <p:tav tm="100000">
                                          <p:val>
                                            <p:strVal val="#ppt_x+0.19660243"/>
                                          </p:val>
                                        </p:tav>
                                      </p:tavLst>
                                    </p:anim>
                                    <p:anim to="" calcmode="lin" valueType="num">
                                      <p:cBhvr>
                                        <p:cTn id="202" dur="500" fill="hold">
                                          <p:stCondLst>
                                            <p:cond delay="0"/>
                                          </p:stCondLst>
                                        </p:cTn>
                                        <p:tgtEl>
                                          <p:spTgt spid="5"/>
                                        </p:tgtEl>
                                        <p:attrNameLst>
                                          <p:attrName>ppt_y</p:attrName>
                                        </p:attrNameLst>
                                      </p:cBhvr>
                                      <p:tavLst>
                                        <p:tav tm="0">
                                          <p:val>
                                            <p:strVal val="ppt_y"/>
                                          </p:val>
                                        </p:tav>
                                        <p:tav tm="100000">
                                          <p:val>
                                            <p:strVal val="#ppt_y+0"/>
                                          </p:val>
                                        </p:tav>
                                      </p:tavLst>
                                    </p:anim>
                                    <p:anim to="" calcmode="lin" valueType="num">
                                      <p:cBhvr>
                                        <p:cTn id="203" dur="500" fill="hold">
                                          <p:stCondLst>
                                            <p:cond delay="0"/>
                                          </p:stCondLst>
                                        </p:cTn>
                                        <p:tgtEl>
                                          <p:spTgt spid="5"/>
                                        </p:tgtEl>
                                        <p:attrNameLst>
                                          <p:attrName>ppt_w</p:attrName>
                                        </p:attrNameLst>
                                      </p:cBhvr>
                                      <p:tavLst>
                                        <p:tav tm="0">
                                          <p:val>
                                            <p:strVal val="ppt_w"/>
                                          </p:val>
                                        </p:tav>
                                        <p:tav tm="100000">
                                          <p:val>
                                            <p:strVal val="#ppt_w"/>
                                          </p:val>
                                        </p:tav>
                                      </p:tavLst>
                                    </p:anim>
                                    <p:anim to="" calcmode="lin" valueType="num">
                                      <p:cBhvr>
                                        <p:cTn id="204" dur="500" fill="hold">
                                          <p:stCondLst>
                                            <p:cond delay="0"/>
                                          </p:stCondLst>
                                        </p:cTn>
                                        <p:tgtEl>
                                          <p:spTgt spid="5"/>
                                        </p:tgtEl>
                                        <p:attrNameLst>
                                          <p:attrName>ppt_h</p:attrName>
                                        </p:attrNameLst>
                                      </p:cBhvr>
                                      <p:tavLst>
                                        <p:tav tm="0">
                                          <p:val>
                                            <p:strVal val="ppt_h"/>
                                          </p:val>
                                        </p:tav>
                                        <p:tav tm="100000">
                                          <p:val>
                                            <p:strVal val="#ppt_h"/>
                                          </p:val>
                                        </p:tav>
                                      </p:tavLst>
                                    </p:anim>
                                  </p:childTnLst>
                                </p:cTn>
                              </p:par>
                              <p:par>
                                <p:cTn id="205" presetID="35" presetClass="path" presetSubtype="0" accel="50000" decel="50000" fill="hold" grpId="1" nodeType="withEffect">
                                  <p:stCondLst>
                                    <p:cond delay="0"/>
                                  </p:stCondLst>
                                  <p:childTnLst>
                                    <p:anim to="" calcmode="lin" valueType="num">
                                      <p:cBhvr>
                                        <p:cTn id="206" dur="500" fill="hold">
                                          <p:stCondLst>
                                            <p:cond delay="0"/>
                                          </p:stCondLst>
                                        </p:cTn>
                                        <p:tgtEl>
                                          <p:spTgt spid="55"/>
                                        </p:tgtEl>
                                        <p:attrNameLst>
                                          <p:attrName>ppt_x</p:attrName>
                                        </p:attrNameLst>
                                      </p:cBhvr>
                                      <p:tavLst>
                                        <p:tav tm="0">
                                          <p:val>
                                            <p:strVal val="ppt_x"/>
                                          </p:val>
                                        </p:tav>
                                        <p:tav tm="100000">
                                          <p:val>
                                            <p:strVal val="#ppt_x+0.19660243"/>
                                          </p:val>
                                        </p:tav>
                                      </p:tavLst>
                                    </p:anim>
                                    <p:anim to="" calcmode="lin" valueType="num">
                                      <p:cBhvr>
                                        <p:cTn id="207" dur="500" fill="hold">
                                          <p:stCondLst>
                                            <p:cond delay="0"/>
                                          </p:stCondLst>
                                        </p:cTn>
                                        <p:tgtEl>
                                          <p:spTgt spid="55"/>
                                        </p:tgtEl>
                                        <p:attrNameLst>
                                          <p:attrName>ppt_y</p:attrName>
                                        </p:attrNameLst>
                                      </p:cBhvr>
                                      <p:tavLst>
                                        <p:tav tm="0">
                                          <p:val>
                                            <p:strVal val="ppt_y"/>
                                          </p:val>
                                        </p:tav>
                                        <p:tav tm="100000">
                                          <p:val>
                                            <p:strVal val="#ppt_y+0"/>
                                          </p:val>
                                        </p:tav>
                                      </p:tavLst>
                                    </p:anim>
                                    <p:anim to="" calcmode="lin" valueType="num">
                                      <p:cBhvr>
                                        <p:cTn id="208" dur="500" fill="hold">
                                          <p:stCondLst>
                                            <p:cond delay="0"/>
                                          </p:stCondLst>
                                        </p:cTn>
                                        <p:tgtEl>
                                          <p:spTgt spid="55"/>
                                        </p:tgtEl>
                                        <p:attrNameLst>
                                          <p:attrName>ppt_w</p:attrName>
                                        </p:attrNameLst>
                                      </p:cBhvr>
                                      <p:tavLst>
                                        <p:tav tm="0">
                                          <p:val>
                                            <p:strVal val="ppt_w"/>
                                          </p:val>
                                        </p:tav>
                                        <p:tav tm="100000">
                                          <p:val>
                                            <p:strVal val="#ppt_w"/>
                                          </p:val>
                                        </p:tav>
                                      </p:tavLst>
                                    </p:anim>
                                    <p:anim to="" calcmode="lin" valueType="num">
                                      <p:cBhvr>
                                        <p:cTn id="209" dur="500" fill="hold">
                                          <p:stCondLst>
                                            <p:cond delay="0"/>
                                          </p:stCondLst>
                                        </p:cTn>
                                        <p:tgtEl>
                                          <p:spTgt spid="55"/>
                                        </p:tgtEl>
                                        <p:attrNameLst>
                                          <p:attrName>ppt_h</p:attrName>
                                        </p:attrNameLst>
                                      </p:cBhvr>
                                      <p:tavLst>
                                        <p:tav tm="0">
                                          <p:val>
                                            <p:strVal val="ppt_h"/>
                                          </p:val>
                                        </p:tav>
                                        <p:tav tm="100000">
                                          <p:val>
                                            <p:strVal val="#ppt_h"/>
                                          </p:val>
                                        </p:tav>
                                      </p:tavLst>
                                    </p:anim>
                                  </p:childTnLst>
                                </p:cTn>
                              </p:par>
                              <p:par>
                                <p:cTn id="210" presetID="35" presetClass="path" presetSubtype="0" accel="50000" decel="50000" fill="hold" grpId="1" nodeType="withEffect">
                                  <p:stCondLst>
                                    <p:cond delay="0"/>
                                  </p:stCondLst>
                                  <p:childTnLst>
                                    <p:anim to="" calcmode="lin" valueType="num">
                                      <p:cBhvr>
                                        <p:cTn id="211" dur="500" fill="hold">
                                          <p:stCondLst>
                                            <p:cond delay="0"/>
                                          </p:stCondLst>
                                        </p:cTn>
                                        <p:tgtEl>
                                          <p:spTgt spid="59"/>
                                        </p:tgtEl>
                                        <p:attrNameLst>
                                          <p:attrName>ppt_x</p:attrName>
                                        </p:attrNameLst>
                                      </p:cBhvr>
                                      <p:tavLst>
                                        <p:tav tm="0">
                                          <p:val>
                                            <p:strVal val="ppt_x"/>
                                          </p:val>
                                        </p:tav>
                                        <p:tav tm="100000">
                                          <p:val>
                                            <p:strVal val="#ppt_x+0.19660243"/>
                                          </p:val>
                                        </p:tav>
                                      </p:tavLst>
                                    </p:anim>
                                    <p:anim to="" calcmode="lin" valueType="num">
                                      <p:cBhvr>
                                        <p:cTn id="212" dur="500" fill="hold">
                                          <p:stCondLst>
                                            <p:cond delay="0"/>
                                          </p:stCondLst>
                                        </p:cTn>
                                        <p:tgtEl>
                                          <p:spTgt spid="59"/>
                                        </p:tgtEl>
                                        <p:attrNameLst>
                                          <p:attrName>ppt_y</p:attrName>
                                        </p:attrNameLst>
                                      </p:cBhvr>
                                      <p:tavLst>
                                        <p:tav tm="0">
                                          <p:val>
                                            <p:strVal val="ppt_y"/>
                                          </p:val>
                                        </p:tav>
                                        <p:tav tm="100000">
                                          <p:val>
                                            <p:strVal val="#ppt_y+0"/>
                                          </p:val>
                                        </p:tav>
                                      </p:tavLst>
                                    </p:anim>
                                    <p:anim to="" calcmode="lin" valueType="num">
                                      <p:cBhvr>
                                        <p:cTn id="213" dur="500" fill="hold">
                                          <p:stCondLst>
                                            <p:cond delay="0"/>
                                          </p:stCondLst>
                                        </p:cTn>
                                        <p:tgtEl>
                                          <p:spTgt spid="59"/>
                                        </p:tgtEl>
                                        <p:attrNameLst>
                                          <p:attrName>ppt_w</p:attrName>
                                        </p:attrNameLst>
                                      </p:cBhvr>
                                      <p:tavLst>
                                        <p:tav tm="0">
                                          <p:val>
                                            <p:strVal val="ppt_w"/>
                                          </p:val>
                                        </p:tav>
                                        <p:tav tm="100000">
                                          <p:val>
                                            <p:strVal val="#ppt_w"/>
                                          </p:val>
                                        </p:tav>
                                      </p:tavLst>
                                    </p:anim>
                                    <p:anim to="" calcmode="lin" valueType="num">
                                      <p:cBhvr>
                                        <p:cTn id="214" dur="500" fill="hold">
                                          <p:stCondLst>
                                            <p:cond delay="0"/>
                                          </p:stCondLst>
                                        </p:cTn>
                                        <p:tgtEl>
                                          <p:spTgt spid="59"/>
                                        </p:tgtEl>
                                        <p:attrNameLst>
                                          <p:attrName>ppt_h</p:attrName>
                                        </p:attrNameLst>
                                      </p:cBhvr>
                                      <p:tavLst>
                                        <p:tav tm="0">
                                          <p:val>
                                            <p:strVal val="ppt_h"/>
                                          </p:val>
                                        </p:tav>
                                        <p:tav tm="100000">
                                          <p:val>
                                            <p:strVal val="#ppt_h"/>
                                          </p:val>
                                        </p:tav>
                                      </p:tavLst>
                                    </p:anim>
                                  </p:childTnLst>
                                </p:cTn>
                              </p:par>
                              <p:par>
                                <p:cTn id="215" presetID="35" presetClass="path" presetSubtype="0" accel="50000" decel="50000" fill="hold" grpId="1" nodeType="withEffect">
                                  <p:stCondLst>
                                    <p:cond delay="0"/>
                                  </p:stCondLst>
                                  <p:childTnLst>
                                    <p:anim to="" calcmode="lin" valueType="num">
                                      <p:cBhvr>
                                        <p:cTn id="216" dur="500" fill="hold">
                                          <p:stCondLst>
                                            <p:cond delay="0"/>
                                          </p:stCondLst>
                                        </p:cTn>
                                        <p:tgtEl>
                                          <p:spTgt spid="8"/>
                                        </p:tgtEl>
                                        <p:attrNameLst>
                                          <p:attrName>ppt_x</p:attrName>
                                        </p:attrNameLst>
                                      </p:cBhvr>
                                      <p:tavLst>
                                        <p:tav tm="0">
                                          <p:val>
                                            <p:strVal val="ppt_x"/>
                                          </p:val>
                                        </p:tav>
                                        <p:tav tm="100000">
                                          <p:val>
                                            <p:strVal val="#ppt_x+0.19660243"/>
                                          </p:val>
                                        </p:tav>
                                      </p:tavLst>
                                    </p:anim>
                                    <p:anim to="" calcmode="lin" valueType="num">
                                      <p:cBhvr>
                                        <p:cTn id="217" dur="500" fill="hold">
                                          <p:stCondLst>
                                            <p:cond delay="0"/>
                                          </p:stCondLst>
                                        </p:cTn>
                                        <p:tgtEl>
                                          <p:spTgt spid="8"/>
                                        </p:tgtEl>
                                        <p:attrNameLst>
                                          <p:attrName>ppt_y</p:attrName>
                                        </p:attrNameLst>
                                      </p:cBhvr>
                                      <p:tavLst>
                                        <p:tav tm="0">
                                          <p:val>
                                            <p:strVal val="ppt_y"/>
                                          </p:val>
                                        </p:tav>
                                        <p:tav tm="100000">
                                          <p:val>
                                            <p:strVal val="#ppt_y+0"/>
                                          </p:val>
                                        </p:tav>
                                      </p:tavLst>
                                    </p:anim>
                                    <p:anim to="" calcmode="lin" valueType="num">
                                      <p:cBhvr>
                                        <p:cTn id="218" dur="500" fill="hold">
                                          <p:stCondLst>
                                            <p:cond delay="0"/>
                                          </p:stCondLst>
                                        </p:cTn>
                                        <p:tgtEl>
                                          <p:spTgt spid="8"/>
                                        </p:tgtEl>
                                        <p:attrNameLst>
                                          <p:attrName>ppt_w</p:attrName>
                                        </p:attrNameLst>
                                      </p:cBhvr>
                                      <p:tavLst>
                                        <p:tav tm="0">
                                          <p:val>
                                            <p:strVal val="ppt_w"/>
                                          </p:val>
                                        </p:tav>
                                        <p:tav tm="100000">
                                          <p:val>
                                            <p:strVal val="#ppt_w"/>
                                          </p:val>
                                        </p:tav>
                                      </p:tavLst>
                                    </p:anim>
                                    <p:anim to="" calcmode="lin" valueType="num">
                                      <p:cBhvr>
                                        <p:cTn id="219" dur="500" fill="hold">
                                          <p:stCondLst>
                                            <p:cond delay="0"/>
                                          </p:stCondLst>
                                        </p:cTn>
                                        <p:tgtEl>
                                          <p:spTgt spid="8"/>
                                        </p:tgtEl>
                                        <p:attrNameLst>
                                          <p:attrName>ppt_h</p:attrName>
                                        </p:attrNameLst>
                                      </p:cBhvr>
                                      <p:tavLst>
                                        <p:tav tm="0">
                                          <p:val>
                                            <p:strVal val="ppt_h"/>
                                          </p:val>
                                        </p:tav>
                                        <p:tav tm="100000">
                                          <p:val>
                                            <p:strVal val="#ppt_h"/>
                                          </p:val>
                                        </p:tav>
                                      </p:tavLst>
                                    </p:anim>
                                  </p:childTnLst>
                                </p:cTn>
                              </p:par>
                              <p:par>
                                <p:cTn id="220" presetID="35" presetClass="path" presetSubtype="0" accel="50000" decel="50000" fill="hold" nodeType="withEffect">
                                  <p:stCondLst>
                                    <p:cond delay="0"/>
                                  </p:stCondLst>
                                  <p:childTnLst>
                                    <p:anim to="" calcmode="lin" valueType="num">
                                      <p:cBhvr>
                                        <p:cTn id="221" dur="500" fill="hold">
                                          <p:stCondLst>
                                            <p:cond delay="0"/>
                                          </p:stCondLst>
                                        </p:cTn>
                                        <p:tgtEl>
                                          <p:spTgt spid="32"/>
                                        </p:tgtEl>
                                        <p:attrNameLst>
                                          <p:attrName>ppt_x</p:attrName>
                                        </p:attrNameLst>
                                      </p:cBhvr>
                                      <p:tavLst>
                                        <p:tav tm="0">
                                          <p:val>
                                            <p:strVal val="ppt_x"/>
                                          </p:val>
                                        </p:tav>
                                        <p:tav tm="100000">
                                          <p:val>
                                            <p:strVal val="#ppt_x+0.19660243"/>
                                          </p:val>
                                        </p:tav>
                                      </p:tavLst>
                                    </p:anim>
                                    <p:anim to="" calcmode="lin" valueType="num">
                                      <p:cBhvr>
                                        <p:cTn id="222" dur="500" fill="hold">
                                          <p:stCondLst>
                                            <p:cond delay="0"/>
                                          </p:stCondLst>
                                        </p:cTn>
                                        <p:tgtEl>
                                          <p:spTgt spid="32"/>
                                        </p:tgtEl>
                                        <p:attrNameLst>
                                          <p:attrName>ppt_y</p:attrName>
                                        </p:attrNameLst>
                                      </p:cBhvr>
                                      <p:tavLst>
                                        <p:tav tm="0">
                                          <p:val>
                                            <p:strVal val="ppt_y"/>
                                          </p:val>
                                        </p:tav>
                                        <p:tav tm="100000">
                                          <p:val>
                                            <p:strVal val="#ppt_y+0"/>
                                          </p:val>
                                        </p:tav>
                                      </p:tavLst>
                                    </p:anim>
                                    <p:anim to="" calcmode="lin" valueType="num">
                                      <p:cBhvr>
                                        <p:cTn id="223" dur="500" fill="hold">
                                          <p:stCondLst>
                                            <p:cond delay="0"/>
                                          </p:stCondLst>
                                        </p:cTn>
                                        <p:tgtEl>
                                          <p:spTgt spid="32"/>
                                        </p:tgtEl>
                                        <p:attrNameLst>
                                          <p:attrName>ppt_w</p:attrName>
                                        </p:attrNameLst>
                                      </p:cBhvr>
                                      <p:tavLst>
                                        <p:tav tm="0">
                                          <p:val>
                                            <p:strVal val="ppt_w"/>
                                          </p:val>
                                        </p:tav>
                                        <p:tav tm="100000">
                                          <p:val>
                                            <p:strVal val="#ppt_w"/>
                                          </p:val>
                                        </p:tav>
                                      </p:tavLst>
                                    </p:anim>
                                    <p:anim to="" calcmode="lin" valueType="num">
                                      <p:cBhvr>
                                        <p:cTn id="224" dur="500" fill="hold">
                                          <p:stCondLst>
                                            <p:cond delay="0"/>
                                          </p:stCondLst>
                                        </p:cTn>
                                        <p:tgtEl>
                                          <p:spTgt spid="32"/>
                                        </p:tgtEl>
                                        <p:attrNameLst>
                                          <p:attrName>ppt_h</p:attrName>
                                        </p:attrNameLst>
                                      </p:cBhvr>
                                      <p:tavLst>
                                        <p:tav tm="0">
                                          <p:val>
                                            <p:strVal val="ppt_h"/>
                                          </p:val>
                                        </p:tav>
                                        <p:tav tm="100000">
                                          <p:val>
                                            <p:strVal val="#ppt_h"/>
                                          </p:val>
                                        </p:tav>
                                      </p:tavLst>
                                    </p:anim>
                                  </p:childTnLst>
                                </p:cTn>
                              </p:par>
                            </p:childTnLst>
                          </p:cTn>
                        </p:par>
                      </p:childTnLst>
                    </p:cTn>
                  </p:par>
                  <p:par>
                    <p:cTn id="225" fill="hold">
                      <p:stCondLst>
                        <p:cond delay="indefinite"/>
                      </p:stCondLst>
                      <p:childTnLst>
                        <p:par>
                          <p:cTn id="226" fill="hold">
                            <p:stCondLst>
                              <p:cond delay="0"/>
                            </p:stCondLst>
                            <p:childTnLst>
                              <p:par>
                                <p:cTn id="227" presetID="10" presetClass="entr" presetSubtype="0" fill="hold" nodeType="clickEffect">
                                  <p:stCondLst>
                                    <p:cond delay="0"/>
                                  </p:stCondLst>
                                  <p:childTnLst>
                                    <p:set>
                                      <p:cBhvr>
                                        <p:cTn id="228" dur="1" fill="hold">
                                          <p:stCondLst>
                                            <p:cond delay="0"/>
                                          </p:stCondLst>
                                        </p:cTn>
                                        <p:tgtEl>
                                          <p:spTgt spid="48"/>
                                        </p:tgtEl>
                                        <p:attrNameLst>
                                          <p:attrName>style.visibility</p:attrName>
                                        </p:attrNameLst>
                                      </p:cBhvr>
                                      <p:to>
                                        <p:strVal val="visible"/>
                                      </p:to>
                                    </p:set>
                                    <p:animEffect transition="in" filter="fade">
                                      <p:cBhvr>
                                        <p:cTn id="229" dur="500"/>
                                        <p:tgtEl>
                                          <p:spTgt spid="48"/>
                                        </p:tgtEl>
                                      </p:cBhvr>
                                    </p:animEffect>
                                    <p:anim to="" calcmode="lin" valueType="num">
                                      <p:cBhvr>
                                        <p:cTn id="230" dur="500" fill="hold">
                                          <p:stCondLst>
                                            <p:cond delay="0"/>
                                          </p:stCondLst>
                                        </p:cTn>
                                        <p:tgtEl>
                                          <p:spTgt spid="48"/>
                                        </p:tgtEl>
                                        <p:attrNameLst>
                                          <p:attrName>ppt_x</p:attrName>
                                        </p:attrNameLst>
                                      </p:cBhvr>
                                      <p:tavLst>
                                        <p:tav tm="0">
                                          <p:val>
                                            <p:strVal val="#ppt_x+0.09843267"/>
                                          </p:val>
                                        </p:tav>
                                        <p:tav tm="100000">
                                          <p:val>
                                            <p:strVal val="#ppt_x+0.09843267"/>
                                          </p:val>
                                        </p:tav>
                                      </p:tavLst>
                                    </p:anim>
                                    <p:anim to="" calcmode="lin" valueType="num">
                                      <p:cBhvr>
                                        <p:cTn id="231" dur="500" fill="hold">
                                          <p:stCondLst>
                                            <p:cond delay="0"/>
                                          </p:stCondLst>
                                        </p:cTn>
                                        <p:tgtEl>
                                          <p:spTgt spid="48"/>
                                        </p:tgtEl>
                                        <p:attrNameLst>
                                          <p:attrName>ppt_y</p:attrName>
                                        </p:attrNameLst>
                                      </p:cBhvr>
                                      <p:tavLst>
                                        <p:tav tm="0">
                                          <p:val>
                                            <p:strVal val="#ppt_y+0"/>
                                          </p:val>
                                        </p:tav>
                                        <p:tav tm="100000">
                                          <p:val>
                                            <p:strVal val="#ppt_y+0"/>
                                          </p:val>
                                        </p:tav>
                                      </p:tavLst>
                                    </p:anim>
                                  </p:childTnLst>
                                </p:cTn>
                              </p:par>
                              <p:par>
                                <p:cTn id="232" presetID="10" presetClass="entr" presetSubtype="0" fill="hold" grpId="0" nodeType="withEffect">
                                  <p:stCondLst>
                                    <p:cond delay="0"/>
                                  </p:stCondLst>
                                  <p:childTnLst>
                                    <p:set>
                                      <p:cBhvr>
                                        <p:cTn id="233" dur="1" fill="hold">
                                          <p:stCondLst>
                                            <p:cond delay="0"/>
                                          </p:stCondLst>
                                        </p:cTn>
                                        <p:tgtEl>
                                          <p:spTgt spid="44"/>
                                        </p:tgtEl>
                                        <p:attrNameLst>
                                          <p:attrName>style.visibility</p:attrName>
                                        </p:attrNameLst>
                                      </p:cBhvr>
                                      <p:to>
                                        <p:strVal val="visible"/>
                                      </p:to>
                                    </p:set>
                                    <p:animEffect transition="in" filter="fade">
                                      <p:cBhvr>
                                        <p:cTn id="234" dur="500"/>
                                        <p:tgtEl>
                                          <p:spTgt spid="44"/>
                                        </p:tgtEl>
                                      </p:cBhvr>
                                    </p:animEffect>
                                    <p:anim to="" calcmode="lin" valueType="num">
                                      <p:cBhvr>
                                        <p:cTn id="235" dur="500" fill="hold">
                                          <p:stCondLst>
                                            <p:cond delay="0"/>
                                          </p:stCondLst>
                                        </p:cTn>
                                        <p:tgtEl>
                                          <p:spTgt spid="44"/>
                                        </p:tgtEl>
                                        <p:attrNameLst>
                                          <p:attrName>ppt_x</p:attrName>
                                        </p:attrNameLst>
                                      </p:cBhvr>
                                      <p:tavLst>
                                        <p:tav tm="0">
                                          <p:val>
                                            <p:strVal val="#ppt_x+0.09843267"/>
                                          </p:val>
                                        </p:tav>
                                        <p:tav tm="100000">
                                          <p:val>
                                            <p:strVal val="#ppt_x+0.09843267"/>
                                          </p:val>
                                        </p:tav>
                                      </p:tavLst>
                                    </p:anim>
                                    <p:anim to="" calcmode="lin" valueType="num">
                                      <p:cBhvr>
                                        <p:cTn id="236" dur="500" fill="hold">
                                          <p:stCondLst>
                                            <p:cond delay="0"/>
                                          </p:stCondLst>
                                        </p:cTn>
                                        <p:tgtEl>
                                          <p:spTgt spid="44"/>
                                        </p:tgtEl>
                                        <p:attrNameLst>
                                          <p:attrName>ppt_y</p:attrName>
                                        </p:attrNameLst>
                                      </p:cBhvr>
                                      <p:tavLst>
                                        <p:tav tm="0">
                                          <p:val>
                                            <p:strVal val="#ppt_y+0"/>
                                          </p:val>
                                        </p:tav>
                                        <p:tav tm="100000">
                                          <p:val>
                                            <p:strVal val="#ppt_y+0"/>
                                          </p:val>
                                        </p:tav>
                                      </p:tavLst>
                                    </p:anim>
                                  </p:childTnLst>
                                </p:cTn>
                              </p:par>
                              <p:par>
                                <p:cTn id="237" presetID="10" presetClass="entr" presetSubtype="0" fill="hold" grpId="0" nodeType="withEffect">
                                  <p:stCondLst>
                                    <p:cond delay="0"/>
                                  </p:stCondLst>
                                  <p:childTnLst>
                                    <p:set>
                                      <p:cBhvr>
                                        <p:cTn id="238" dur="1" fill="hold">
                                          <p:stCondLst>
                                            <p:cond delay="0"/>
                                          </p:stCondLst>
                                        </p:cTn>
                                        <p:tgtEl>
                                          <p:spTgt spid="7"/>
                                        </p:tgtEl>
                                        <p:attrNameLst>
                                          <p:attrName>style.visibility</p:attrName>
                                        </p:attrNameLst>
                                      </p:cBhvr>
                                      <p:to>
                                        <p:strVal val="visible"/>
                                      </p:to>
                                    </p:set>
                                    <p:animEffect transition="in" filter="fade">
                                      <p:cBhvr>
                                        <p:cTn id="239" dur="500"/>
                                        <p:tgtEl>
                                          <p:spTgt spid="7"/>
                                        </p:tgtEl>
                                      </p:cBhvr>
                                    </p:animEffect>
                                    <p:anim to="" calcmode="lin" valueType="num">
                                      <p:cBhvr>
                                        <p:cTn id="240" dur="500" fill="hold">
                                          <p:stCondLst>
                                            <p:cond delay="0"/>
                                          </p:stCondLst>
                                        </p:cTn>
                                        <p:tgtEl>
                                          <p:spTgt spid="7"/>
                                        </p:tgtEl>
                                        <p:attrNameLst>
                                          <p:attrName>ppt_x</p:attrName>
                                        </p:attrNameLst>
                                      </p:cBhvr>
                                      <p:tavLst>
                                        <p:tav tm="0">
                                          <p:val>
                                            <p:strVal val="#ppt_x+0.09843267"/>
                                          </p:val>
                                        </p:tav>
                                        <p:tav tm="100000">
                                          <p:val>
                                            <p:strVal val="#ppt_x+0.09843267"/>
                                          </p:val>
                                        </p:tav>
                                      </p:tavLst>
                                    </p:anim>
                                    <p:anim to="" calcmode="lin" valueType="num">
                                      <p:cBhvr>
                                        <p:cTn id="241" dur="500" fill="hold">
                                          <p:stCondLst>
                                            <p:cond delay="0"/>
                                          </p:stCondLst>
                                        </p:cTn>
                                        <p:tgtEl>
                                          <p:spTgt spid="7"/>
                                        </p:tgtEl>
                                        <p:attrNameLst>
                                          <p:attrName>ppt_y</p:attrName>
                                        </p:attrNameLst>
                                      </p:cBhvr>
                                      <p:tavLst>
                                        <p:tav tm="0">
                                          <p:val>
                                            <p:strVal val="#ppt_y+0"/>
                                          </p:val>
                                        </p:tav>
                                        <p:tav tm="100000">
                                          <p:val>
                                            <p:strVal val="#ppt_y+0"/>
                                          </p:val>
                                        </p:tav>
                                      </p:tavLst>
                                    </p:anim>
                                  </p:childTnLst>
                                </p:cTn>
                              </p:par>
                              <p:par>
                                <p:cTn id="242" presetID="10" presetClass="entr" presetSubtype="0" fill="hold" grpId="0" nodeType="withEffect">
                                  <p:stCondLst>
                                    <p:cond delay="0"/>
                                  </p:stCondLst>
                                  <p:childTnLst>
                                    <p:set>
                                      <p:cBhvr>
                                        <p:cTn id="243" dur="1" fill="hold">
                                          <p:stCondLst>
                                            <p:cond delay="0"/>
                                          </p:stCondLst>
                                        </p:cTn>
                                        <p:tgtEl>
                                          <p:spTgt spid="57"/>
                                        </p:tgtEl>
                                        <p:attrNameLst>
                                          <p:attrName>style.visibility</p:attrName>
                                        </p:attrNameLst>
                                      </p:cBhvr>
                                      <p:to>
                                        <p:strVal val="visible"/>
                                      </p:to>
                                    </p:set>
                                    <p:animEffect transition="in" filter="fade">
                                      <p:cBhvr>
                                        <p:cTn id="244" dur="500"/>
                                        <p:tgtEl>
                                          <p:spTgt spid="57"/>
                                        </p:tgtEl>
                                      </p:cBhvr>
                                    </p:animEffect>
                                    <p:anim to="" calcmode="lin" valueType="num">
                                      <p:cBhvr>
                                        <p:cTn id="245" dur="500" fill="hold">
                                          <p:stCondLst>
                                            <p:cond delay="0"/>
                                          </p:stCondLst>
                                        </p:cTn>
                                        <p:tgtEl>
                                          <p:spTgt spid="57"/>
                                        </p:tgtEl>
                                        <p:attrNameLst>
                                          <p:attrName>ppt_x</p:attrName>
                                        </p:attrNameLst>
                                      </p:cBhvr>
                                      <p:tavLst>
                                        <p:tav tm="0">
                                          <p:val>
                                            <p:strVal val="#ppt_x+0.09843267"/>
                                          </p:val>
                                        </p:tav>
                                        <p:tav tm="100000">
                                          <p:val>
                                            <p:strVal val="#ppt_x+0.09843267"/>
                                          </p:val>
                                        </p:tav>
                                      </p:tavLst>
                                    </p:anim>
                                    <p:anim to="" calcmode="lin" valueType="num">
                                      <p:cBhvr>
                                        <p:cTn id="246" dur="500" fill="hold">
                                          <p:stCondLst>
                                            <p:cond delay="0"/>
                                          </p:stCondLst>
                                        </p:cTn>
                                        <p:tgtEl>
                                          <p:spTgt spid="57"/>
                                        </p:tgtEl>
                                        <p:attrNameLst>
                                          <p:attrName>ppt_y</p:attrName>
                                        </p:attrNameLst>
                                      </p:cBhvr>
                                      <p:tavLst>
                                        <p:tav tm="0">
                                          <p:val>
                                            <p:strVal val="#ppt_y+0"/>
                                          </p:val>
                                        </p:tav>
                                        <p:tav tm="100000">
                                          <p:val>
                                            <p:strVal val="#ppt_y+0"/>
                                          </p:val>
                                        </p:tav>
                                      </p:tavLst>
                                    </p:anim>
                                  </p:childTnLst>
                                </p:cTn>
                              </p:par>
                              <p:par>
                                <p:cTn id="247" presetID="10" presetClass="entr" presetSubtype="0" fill="hold" grpId="0" nodeType="withEffect">
                                  <p:stCondLst>
                                    <p:cond delay="0"/>
                                  </p:stCondLst>
                                  <p:childTnLst>
                                    <p:set>
                                      <p:cBhvr>
                                        <p:cTn id="248" dur="1" fill="hold">
                                          <p:stCondLst>
                                            <p:cond delay="0"/>
                                          </p:stCondLst>
                                        </p:cTn>
                                        <p:tgtEl>
                                          <p:spTgt spid="61"/>
                                        </p:tgtEl>
                                        <p:attrNameLst>
                                          <p:attrName>style.visibility</p:attrName>
                                        </p:attrNameLst>
                                      </p:cBhvr>
                                      <p:to>
                                        <p:strVal val="visible"/>
                                      </p:to>
                                    </p:set>
                                    <p:animEffect transition="in" filter="fade">
                                      <p:cBhvr>
                                        <p:cTn id="249" dur="500"/>
                                        <p:tgtEl>
                                          <p:spTgt spid="61"/>
                                        </p:tgtEl>
                                      </p:cBhvr>
                                    </p:animEffect>
                                    <p:anim to="" calcmode="lin" valueType="num">
                                      <p:cBhvr>
                                        <p:cTn id="250" dur="500" fill="hold">
                                          <p:stCondLst>
                                            <p:cond delay="0"/>
                                          </p:stCondLst>
                                        </p:cTn>
                                        <p:tgtEl>
                                          <p:spTgt spid="61"/>
                                        </p:tgtEl>
                                        <p:attrNameLst>
                                          <p:attrName>ppt_x</p:attrName>
                                        </p:attrNameLst>
                                      </p:cBhvr>
                                      <p:tavLst>
                                        <p:tav tm="0">
                                          <p:val>
                                            <p:strVal val="#ppt_x+0.09843267"/>
                                          </p:val>
                                        </p:tav>
                                        <p:tav tm="100000">
                                          <p:val>
                                            <p:strVal val="#ppt_x+0.09843267"/>
                                          </p:val>
                                        </p:tav>
                                      </p:tavLst>
                                    </p:anim>
                                    <p:anim to="" calcmode="lin" valueType="num">
                                      <p:cBhvr>
                                        <p:cTn id="251" dur="500" fill="hold">
                                          <p:stCondLst>
                                            <p:cond delay="0"/>
                                          </p:stCondLst>
                                        </p:cTn>
                                        <p:tgtEl>
                                          <p:spTgt spid="61"/>
                                        </p:tgtEl>
                                        <p:attrNameLst>
                                          <p:attrName>ppt_y</p:attrName>
                                        </p:attrNameLst>
                                      </p:cBhvr>
                                      <p:tavLst>
                                        <p:tav tm="0">
                                          <p:val>
                                            <p:strVal val="#ppt_y+0"/>
                                          </p:val>
                                        </p:tav>
                                        <p:tav tm="100000">
                                          <p:val>
                                            <p:strVal val="#ppt_y+0"/>
                                          </p:val>
                                        </p:tav>
                                      </p:tavLst>
                                    </p:anim>
                                  </p:childTnLst>
                                </p:cTn>
                              </p:par>
                              <p:par>
                                <p:cTn id="252" presetID="10" presetClass="entr" presetSubtype="0" fill="hold" grpId="0" nodeType="withEffect">
                                  <p:stCondLst>
                                    <p:cond delay="0"/>
                                  </p:stCondLst>
                                  <p:childTnLst>
                                    <p:set>
                                      <p:cBhvr>
                                        <p:cTn id="253" dur="1" fill="hold">
                                          <p:stCondLst>
                                            <p:cond delay="0"/>
                                          </p:stCondLst>
                                        </p:cTn>
                                        <p:tgtEl>
                                          <p:spTgt spid="19"/>
                                        </p:tgtEl>
                                        <p:attrNameLst>
                                          <p:attrName>style.visibility</p:attrName>
                                        </p:attrNameLst>
                                      </p:cBhvr>
                                      <p:to>
                                        <p:strVal val="visible"/>
                                      </p:to>
                                    </p:set>
                                    <p:animEffect transition="in" filter="fade">
                                      <p:cBhvr>
                                        <p:cTn id="254" dur="500"/>
                                        <p:tgtEl>
                                          <p:spTgt spid="19"/>
                                        </p:tgtEl>
                                      </p:cBhvr>
                                    </p:animEffect>
                                    <p:anim to="" calcmode="lin" valueType="num">
                                      <p:cBhvr>
                                        <p:cTn id="255" dur="500" fill="hold">
                                          <p:stCondLst>
                                            <p:cond delay="0"/>
                                          </p:stCondLst>
                                        </p:cTn>
                                        <p:tgtEl>
                                          <p:spTgt spid="19"/>
                                        </p:tgtEl>
                                        <p:attrNameLst>
                                          <p:attrName>ppt_x</p:attrName>
                                        </p:attrNameLst>
                                      </p:cBhvr>
                                      <p:tavLst>
                                        <p:tav tm="0">
                                          <p:val>
                                            <p:strVal val="#ppt_x+0.09843267"/>
                                          </p:val>
                                        </p:tav>
                                        <p:tav tm="100000">
                                          <p:val>
                                            <p:strVal val="#ppt_x+0.09843267"/>
                                          </p:val>
                                        </p:tav>
                                      </p:tavLst>
                                    </p:anim>
                                    <p:anim to="" calcmode="lin" valueType="num">
                                      <p:cBhvr>
                                        <p:cTn id="256" dur="500" fill="hold">
                                          <p:stCondLst>
                                            <p:cond delay="0"/>
                                          </p:stCondLst>
                                        </p:cTn>
                                        <p:tgtEl>
                                          <p:spTgt spid="19"/>
                                        </p:tgtEl>
                                        <p:attrNameLst>
                                          <p:attrName>ppt_y</p:attrName>
                                        </p:attrNameLst>
                                      </p:cBhvr>
                                      <p:tavLst>
                                        <p:tav tm="0">
                                          <p:val>
                                            <p:strVal val="#ppt_y+0"/>
                                          </p:val>
                                        </p:tav>
                                        <p:tav tm="100000">
                                          <p:val>
                                            <p:strVal val="#ppt_y+0"/>
                                          </p:val>
                                        </p:tav>
                                      </p:tavLst>
                                    </p:anim>
                                  </p:childTnLst>
                                </p:cTn>
                              </p:par>
                              <p:par>
                                <p:cTn id="257" presetID="10" presetClass="entr" presetSubtype="0" fill="hold" nodeType="withEffect">
                                  <p:stCondLst>
                                    <p:cond delay="0"/>
                                  </p:stCondLst>
                                  <p:childTnLst>
                                    <p:set>
                                      <p:cBhvr>
                                        <p:cTn id="258" dur="1" fill="hold">
                                          <p:stCondLst>
                                            <p:cond delay="0"/>
                                          </p:stCondLst>
                                        </p:cTn>
                                        <p:tgtEl>
                                          <p:spTgt spid="36"/>
                                        </p:tgtEl>
                                        <p:attrNameLst>
                                          <p:attrName>style.visibility</p:attrName>
                                        </p:attrNameLst>
                                      </p:cBhvr>
                                      <p:to>
                                        <p:strVal val="visible"/>
                                      </p:to>
                                    </p:set>
                                    <p:animEffect transition="in" filter="fade">
                                      <p:cBhvr>
                                        <p:cTn id="259" dur="500"/>
                                        <p:tgtEl>
                                          <p:spTgt spid="36"/>
                                        </p:tgtEl>
                                      </p:cBhvr>
                                    </p:animEffect>
                                    <p:anim to="" calcmode="lin" valueType="num">
                                      <p:cBhvr>
                                        <p:cTn id="260" dur="500" fill="hold">
                                          <p:stCondLst>
                                            <p:cond delay="0"/>
                                          </p:stCondLst>
                                        </p:cTn>
                                        <p:tgtEl>
                                          <p:spTgt spid="36"/>
                                        </p:tgtEl>
                                        <p:attrNameLst>
                                          <p:attrName>ppt_x</p:attrName>
                                        </p:attrNameLst>
                                      </p:cBhvr>
                                      <p:tavLst>
                                        <p:tav tm="0">
                                          <p:val>
                                            <p:strVal val="#ppt_x+0.09843267"/>
                                          </p:val>
                                        </p:tav>
                                        <p:tav tm="100000">
                                          <p:val>
                                            <p:strVal val="#ppt_x+0.09843267"/>
                                          </p:val>
                                        </p:tav>
                                      </p:tavLst>
                                    </p:anim>
                                    <p:anim to="" calcmode="lin" valueType="num">
                                      <p:cBhvr>
                                        <p:cTn id="261" dur="500" fill="hold">
                                          <p:stCondLst>
                                            <p:cond delay="0"/>
                                          </p:stCondLst>
                                        </p:cTn>
                                        <p:tgtEl>
                                          <p:spTgt spid="36"/>
                                        </p:tgtEl>
                                        <p:attrNameLst>
                                          <p:attrName>ppt_y</p:attrName>
                                        </p:attrNameLst>
                                      </p:cBhvr>
                                      <p:tavLst>
                                        <p:tav tm="0">
                                          <p:val>
                                            <p:strVal val="#ppt_y+0"/>
                                          </p:val>
                                        </p:tav>
                                        <p:tav tm="100000">
                                          <p:val>
                                            <p:strVal val="#ppt_y+0"/>
                                          </p:val>
                                        </p:tav>
                                      </p:tavLst>
                                    </p:anim>
                                  </p:childTnLst>
                                </p:cTn>
                              </p:par>
                              <p:par>
                                <p:cTn id="262" presetID="35" presetClass="path" presetSubtype="0" accel="50000" decel="50000" fill="hold" nodeType="withEffect">
                                  <p:stCondLst>
                                    <p:cond delay="0"/>
                                  </p:stCondLst>
                                  <p:childTnLst>
                                    <p:anim to="" calcmode="lin" valueType="num">
                                      <p:cBhvr>
                                        <p:cTn id="263" dur="500" fill="hold">
                                          <p:stCondLst>
                                            <p:cond delay="0"/>
                                          </p:stCondLst>
                                        </p:cTn>
                                        <p:tgtEl>
                                          <p:spTgt spid="45"/>
                                        </p:tgtEl>
                                        <p:attrNameLst>
                                          <p:attrName>ppt_x</p:attrName>
                                        </p:attrNameLst>
                                      </p:cBhvr>
                                      <p:tavLst>
                                        <p:tav tm="0">
                                          <p:val>
                                            <p:strVal val="ppt_x"/>
                                          </p:val>
                                        </p:tav>
                                        <p:tav tm="100000">
                                          <p:val>
                                            <p:strVal val="#ppt_x+0.09843267"/>
                                          </p:val>
                                        </p:tav>
                                      </p:tavLst>
                                    </p:anim>
                                    <p:anim to="" calcmode="lin" valueType="num">
                                      <p:cBhvr>
                                        <p:cTn id="264" dur="500" fill="hold">
                                          <p:stCondLst>
                                            <p:cond delay="0"/>
                                          </p:stCondLst>
                                        </p:cTn>
                                        <p:tgtEl>
                                          <p:spTgt spid="45"/>
                                        </p:tgtEl>
                                        <p:attrNameLst>
                                          <p:attrName>ppt_y</p:attrName>
                                        </p:attrNameLst>
                                      </p:cBhvr>
                                      <p:tavLst>
                                        <p:tav tm="0">
                                          <p:val>
                                            <p:strVal val="ppt_y"/>
                                          </p:val>
                                        </p:tav>
                                        <p:tav tm="100000">
                                          <p:val>
                                            <p:strVal val="#ppt_y+0"/>
                                          </p:val>
                                        </p:tav>
                                      </p:tavLst>
                                    </p:anim>
                                    <p:anim to="" calcmode="lin" valueType="num">
                                      <p:cBhvr>
                                        <p:cTn id="265" dur="500" fill="hold">
                                          <p:stCondLst>
                                            <p:cond delay="0"/>
                                          </p:stCondLst>
                                        </p:cTn>
                                        <p:tgtEl>
                                          <p:spTgt spid="45"/>
                                        </p:tgtEl>
                                        <p:attrNameLst>
                                          <p:attrName>ppt_w</p:attrName>
                                        </p:attrNameLst>
                                      </p:cBhvr>
                                      <p:tavLst>
                                        <p:tav tm="0">
                                          <p:val>
                                            <p:strVal val="ppt_w"/>
                                          </p:val>
                                        </p:tav>
                                        <p:tav tm="100000">
                                          <p:val>
                                            <p:strVal val="#ppt_w"/>
                                          </p:val>
                                        </p:tav>
                                      </p:tavLst>
                                    </p:anim>
                                    <p:anim to="" calcmode="lin" valueType="num">
                                      <p:cBhvr>
                                        <p:cTn id="266" dur="500" fill="hold">
                                          <p:stCondLst>
                                            <p:cond delay="0"/>
                                          </p:stCondLst>
                                        </p:cTn>
                                        <p:tgtEl>
                                          <p:spTgt spid="45"/>
                                        </p:tgtEl>
                                        <p:attrNameLst>
                                          <p:attrName>ppt_h</p:attrName>
                                        </p:attrNameLst>
                                      </p:cBhvr>
                                      <p:tavLst>
                                        <p:tav tm="0">
                                          <p:val>
                                            <p:strVal val="ppt_h"/>
                                          </p:val>
                                        </p:tav>
                                        <p:tav tm="100000">
                                          <p:val>
                                            <p:strVal val="#ppt_h"/>
                                          </p:val>
                                        </p:tav>
                                      </p:tavLst>
                                    </p:anim>
                                  </p:childTnLst>
                                </p:cTn>
                              </p:par>
                              <p:par>
                                <p:cTn id="267" presetID="35" presetClass="path" presetSubtype="0" accel="50000" decel="50000" fill="hold" grpId="3" nodeType="withEffect">
                                  <p:stCondLst>
                                    <p:cond delay="0"/>
                                  </p:stCondLst>
                                  <p:childTnLst>
                                    <p:anim to="" calcmode="lin" valueType="num">
                                      <p:cBhvr>
                                        <p:cTn id="268" dur="500" fill="hold">
                                          <p:stCondLst>
                                            <p:cond delay="0"/>
                                          </p:stCondLst>
                                        </p:cTn>
                                        <p:tgtEl>
                                          <p:spTgt spid="11"/>
                                        </p:tgtEl>
                                        <p:attrNameLst>
                                          <p:attrName>ppt_x</p:attrName>
                                        </p:attrNameLst>
                                      </p:cBhvr>
                                      <p:tavLst>
                                        <p:tav tm="0">
                                          <p:val>
                                            <p:strVal val="ppt_x"/>
                                          </p:val>
                                        </p:tav>
                                        <p:tav tm="100000">
                                          <p:val>
                                            <p:strVal val="#ppt_x+0.09843268"/>
                                          </p:val>
                                        </p:tav>
                                      </p:tavLst>
                                    </p:anim>
                                    <p:anim to="" calcmode="lin" valueType="num">
                                      <p:cBhvr>
                                        <p:cTn id="269" dur="500" fill="hold">
                                          <p:stCondLst>
                                            <p:cond delay="0"/>
                                          </p:stCondLst>
                                        </p:cTn>
                                        <p:tgtEl>
                                          <p:spTgt spid="11"/>
                                        </p:tgtEl>
                                        <p:attrNameLst>
                                          <p:attrName>ppt_y</p:attrName>
                                        </p:attrNameLst>
                                      </p:cBhvr>
                                      <p:tavLst>
                                        <p:tav tm="0">
                                          <p:val>
                                            <p:strVal val="ppt_y"/>
                                          </p:val>
                                        </p:tav>
                                        <p:tav tm="100000">
                                          <p:val>
                                            <p:strVal val="#ppt_y+0"/>
                                          </p:val>
                                        </p:tav>
                                      </p:tavLst>
                                    </p:anim>
                                    <p:anim to="" calcmode="lin" valueType="num">
                                      <p:cBhvr>
                                        <p:cTn id="270" dur="500" fill="hold">
                                          <p:stCondLst>
                                            <p:cond delay="0"/>
                                          </p:stCondLst>
                                        </p:cTn>
                                        <p:tgtEl>
                                          <p:spTgt spid="11"/>
                                        </p:tgtEl>
                                        <p:attrNameLst>
                                          <p:attrName>ppt_w</p:attrName>
                                        </p:attrNameLst>
                                      </p:cBhvr>
                                      <p:tavLst>
                                        <p:tav tm="0">
                                          <p:val>
                                            <p:strVal val="ppt_w"/>
                                          </p:val>
                                        </p:tav>
                                        <p:tav tm="100000">
                                          <p:val>
                                            <p:strVal val="#ppt_w"/>
                                          </p:val>
                                        </p:tav>
                                      </p:tavLst>
                                    </p:anim>
                                    <p:anim to="" calcmode="lin" valueType="num">
                                      <p:cBhvr>
                                        <p:cTn id="271" dur="500" fill="hold">
                                          <p:stCondLst>
                                            <p:cond delay="0"/>
                                          </p:stCondLst>
                                        </p:cTn>
                                        <p:tgtEl>
                                          <p:spTgt spid="11"/>
                                        </p:tgtEl>
                                        <p:attrNameLst>
                                          <p:attrName>ppt_h</p:attrName>
                                        </p:attrNameLst>
                                      </p:cBhvr>
                                      <p:tavLst>
                                        <p:tav tm="0">
                                          <p:val>
                                            <p:strVal val="ppt_h"/>
                                          </p:val>
                                        </p:tav>
                                        <p:tav tm="100000">
                                          <p:val>
                                            <p:strVal val="#ppt_h"/>
                                          </p:val>
                                        </p:tav>
                                      </p:tavLst>
                                    </p:anim>
                                  </p:childTnLst>
                                </p:cTn>
                              </p:par>
                              <p:par>
                                <p:cTn id="272" presetID="35" presetClass="path" presetSubtype="0" accel="50000" decel="50000" fill="hold" grpId="3" nodeType="withEffect">
                                  <p:stCondLst>
                                    <p:cond delay="0"/>
                                  </p:stCondLst>
                                  <p:childTnLst>
                                    <p:anim to="" calcmode="lin" valueType="num">
                                      <p:cBhvr>
                                        <p:cTn id="273" dur="500" fill="hold">
                                          <p:stCondLst>
                                            <p:cond delay="0"/>
                                          </p:stCondLst>
                                        </p:cTn>
                                        <p:tgtEl>
                                          <p:spTgt spid="4"/>
                                        </p:tgtEl>
                                        <p:attrNameLst>
                                          <p:attrName>ppt_x</p:attrName>
                                        </p:attrNameLst>
                                      </p:cBhvr>
                                      <p:tavLst>
                                        <p:tav tm="0">
                                          <p:val>
                                            <p:strVal val="ppt_x"/>
                                          </p:val>
                                        </p:tav>
                                        <p:tav tm="100000">
                                          <p:val>
                                            <p:strVal val="#ppt_x+0.09843265"/>
                                          </p:val>
                                        </p:tav>
                                      </p:tavLst>
                                    </p:anim>
                                    <p:anim to="" calcmode="lin" valueType="num">
                                      <p:cBhvr>
                                        <p:cTn id="274" dur="500" fill="hold">
                                          <p:stCondLst>
                                            <p:cond delay="0"/>
                                          </p:stCondLst>
                                        </p:cTn>
                                        <p:tgtEl>
                                          <p:spTgt spid="4"/>
                                        </p:tgtEl>
                                        <p:attrNameLst>
                                          <p:attrName>ppt_y</p:attrName>
                                        </p:attrNameLst>
                                      </p:cBhvr>
                                      <p:tavLst>
                                        <p:tav tm="0">
                                          <p:val>
                                            <p:strVal val="ppt_y"/>
                                          </p:val>
                                        </p:tav>
                                        <p:tav tm="100000">
                                          <p:val>
                                            <p:strVal val="#ppt_y+0"/>
                                          </p:val>
                                        </p:tav>
                                      </p:tavLst>
                                    </p:anim>
                                    <p:anim to="" calcmode="lin" valueType="num">
                                      <p:cBhvr>
                                        <p:cTn id="275" dur="500" fill="hold">
                                          <p:stCondLst>
                                            <p:cond delay="0"/>
                                          </p:stCondLst>
                                        </p:cTn>
                                        <p:tgtEl>
                                          <p:spTgt spid="4"/>
                                        </p:tgtEl>
                                        <p:attrNameLst>
                                          <p:attrName>ppt_w</p:attrName>
                                        </p:attrNameLst>
                                      </p:cBhvr>
                                      <p:tavLst>
                                        <p:tav tm="0">
                                          <p:val>
                                            <p:strVal val="ppt_w"/>
                                          </p:val>
                                        </p:tav>
                                        <p:tav tm="100000">
                                          <p:val>
                                            <p:strVal val="#ppt_w"/>
                                          </p:val>
                                        </p:tav>
                                      </p:tavLst>
                                    </p:anim>
                                    <p:anim to="" calcmode="lin" valueType="num">
                                      <p:cBhvr>
                                        <p:cTn id="276" dur="500" fill="hold">
                                          <p:stCondLst>
                                            <p:cond delay="0"/>
                                          </p:stCondLst>
                                        </p:cTn>
                                        <p:tgtEl>
                                          <p:spTgt spid="4"/>
                                        </p:tgtEl>
                                        <p:attrNameLst>
                                          <p:attrName>ppt_h</p:attrName>
                                        </p:attrNameLst>
                                      </p:cBhvr>
                                      <p:tavLst>
                                        <p:tav tm="0">
                                          <p:val>
                                            <p:strVal val="ppt_h"/>
                                          </p:val>
                                        </p:tav>
                                        <p:tav tm="100000">
                                          <p:val>
                                            <p:strVal val="#ppt_h"/>
                                          </p:val>
                                        </p:tav>
                                      </p:tavLst>
                                    </p:anim>
                                  </p:childTnLst>
                                </p:cTn>
                              </p:par>
                              <p:par>
                                <p:cTn id="277" presetID="35" presetClass="path" presetSubtype="0" accel="50000" decel="50000" fill="hold" grpId="3" nodeType="withEffect">
                                  <p:stCondLst>
                                    <p:cond delay="0"/>
                                  </p:stCondLst>
                                  <p:childTnLst>
                                    <p:anim to="" calcmode="lin" valueType="num">
                                      <p:cBhvr>
                                        <p:cTn id="278" dur="500" fill="hold">
                                          <p:stCondLst>
                                            <p:cond delay="0"/>
                                          </p:stCondLst>
                                        </p:cTn>
                                        <p:tgtEl>
                                          <p:spTgt spid="53"/>
                                        </p:tgtEl>
                                        <p:attrNameLst>
                                          <p:attrName>ppt_x</p:attrName>
                                        </p:attrNameLst>
                                      </p:cBhvr>
                                      <p:tavLst>
                                        <p:tav tm="0">
                                          <p:val>
                                            <p:strVal val="ppt_x"/>
                                          </p:val>
                                        </p:tav>
                                        <p:tav tm="100000">
                                          <p:val>
                                            <p:strVal val="#ppt_x+0.09843267"/>
                                          </p:val>
                                        </p:tav>
                                      </p:tavLst>
                                    </p:anim>
                                    <p:anim to="" calcmode="lin" valueType="num">
                                      <p:cBhvr>
                                        <p:cTn id="279" dur="500" fill="hold">
                                          <p:stCondLst>
                                            <p:cond delay="0"/>
                                          </p:stCondLst>
                                        </p:cTn>
                                        <p:tgtEl>
                                          <p:spTgt spid="53"/>
                                        </p:tgtEl>
                                        <p:attrNameLst>
                                          <p:attrName>ppt_y</p:attrName>
                                        </p:attrNameLst>
                                      </p:cBhvr>
                                      <p:tavLst>
                                        <p:tav tm="0">
                                          <p:val>
                                            <p:strVal val="ppt_y"/>
                                          </p:val>
                                        </p:tav>
                                        <p:tav tm="100000">
                                          <p:val>
                                            <p:strVal val="#ppt_y+0"/>
                                          </p:val>
                                        </p:tav>
                                      </p:tavLst>
                                    </p:anim>
                                    <p:anim to="" calcmode="lin" valueType="num">
                                      <p:cBhvr>
                                        <p:cTn id="280" dur="500" fill="hold">
                                          <p:stCondLst>
                                            <p:cond delay="0"/>
                                          </p:stCondLst>
                                        </p:cTn>
                                        <p:tgtEl>
                                          <p:spTgt spid="53"/>
                                        </p:tgtEl>
                                        <p:attrNameLst>
                                          <p:attrName>ppt_w</p:attrName>
                                        </p:attrNameLst>
                                      </p:cBhvr>
                                      <p:tavLst>
                                        <p:tav tm="0">
                                          <p:val>
                                            <p:strVal val="ppt_w"/>
                                          </p:val>
                                        </p:tav>
                                        <p:tav tm="100000">
                                          <p:val>
                                            <p:strVal val="#ppt_w"/>
                                          </p:val>
                                        </p:tav>
                                      </p:tavLst>
                                    </p:anim>
                                    <p:anim to="" calcmode="lin" valueType="num">
                                      <p:cBhvr>
                                        <p:cTn id="281" dur="500" fill="hold">
                                          <p:stCondLst>
                                            <p:cond delay="0"/>
                                          </p:stCondLst>
                                        </p:cTn>
                                        <p:tgtEl>
                                          <p:spTgt spid="53"/>
                                        </p:tgtEl>
                                        <p:attrNameLst>
                                          <p:attrName>ppt_h</p:attrName>
                                        </p:attrNameLst>
                                      </p:cBhvr>
                                      <p:tavLst>
                                        <p:tav tm="0">
                                          <p:val>
                                            <p:strVal val="ppt_h"/>
                                          </p:val>
                                        </p:tav>
                                        <p:tav tm="100000">
                                          <p:val>
                                            <p:strVal val="#ppt_h"/>
                                          </p:val>
                                        </p:tav>
                                      </p:tavLst>
                                    </p:anim>
                                  </p:childTnLst>
                                </p:cTn>
                              </p:par>
                              <p:par>
                                <p:cTn id="282" presetID="35" presetClass="path" presetSubtype="0" accel="50000" decel="50000" fill="hold" grpId="3" nodeType="withEffect">
                                  <p:stCondLst>
                                    <p:cond delay="0"/>
                                  </p:stCondLst>
                                  <p:childTnLst>
                                    <p:anim to="" calcmode="lin" valueType="num">
                                      <p:cBhvr>
                                        <p:cTn id="283" dur="500" fill="hold">
                                          <p:stCondLst>
                                            <p:cond delay="0"/>
                                          </p:stCondLst>
                                        </p:cTn>
                                        <p:tgtEl>
                                          <p:spTgt spid="58"/>
                                        </p:tgtEl>
                                        <p:attrNameLst>
                                          <p:attrName>ppt_x</p:attrName>
                                        </p:attrNameLst>
                                      </p:cBhvr>
                                      <p:tavLst>
                                        <p:tav tm="0">
                                          <p:val>
                                            <p:strVal val="ppt_x"/>
                                          </p:val>
                                        </p:tav>
                                        <p:tav tm="100000">
                                          <p:val>
                                            <p:strVal val="#ppt_x+0.09843266"/>
                                          </p:val>
                                        </p:tav>
                                      </p:tavLst>
                                    </p:anim>
                                    <p:anim to="" calcmode="lin" valueType="num">
                                      <p:cBhvr>
                                        <p:cTn id="284" dur="500" fill="hold">
                                          <p:stCondLst>
                                            <p:cond delay="0"/>
                                          </p:stCondLst>
                                        </p:cTn>
                                        <p:tgtEl>
                                          <p:spTgt spid="58"/>
                                        </p:tgtEl>
                                        <p:attrNameLst>
                                          <p:attrName>ppt_y</p:attrName>
                                        </p:attrNameLst>
                                      </p:cBhvr>
                                      <p:tavLst>
                                        <p:tav tm="0">
                                          <p:val>
                                            <p:strVal val="ppt_y"/>
                                          </p:val>
                                        </p:tav>
                                        <p:tav tm="100000">
                                          <p:val>
                                            <p:strVal val="#ppt_y+0"/>
                                          </p:val>
                                        </p:tav>
                                      </p:tavLst>
                                    </p:anim>
                                    <p:anim to="" calcmode="lin" valueType="num">
                                      <p:cBhvr>
                                        <p:cTn id="285" dur="500" fill="hold">
                                          <p:stCondLst>
                                            <p:cond delay="0"/>
                                          </p:stCondLst>
                                        </p:cTn>
                                        <p:tgtEl>
                                          <p:spTgt spid="58"/>
                                        </p:tgtEl>
                                        <p:attrNameLst>
                                          <p:attrName>ppt_w</p:attrName>
                                        </p:attrNameLst>
                                      </p:cBhvr>
                                      <p:tavLst>
                                        <p:tav tm="0">
                                          <p:val>
                                            <p:strVal val="ppt_w"/>
                                          </p:val>
                                        </p:tav>
                                        <p:tav tm="100000">
                                          <p:val>
                                            <p:strVal val="#ppt_w"/>
                                          </p:val>
                                        </p:tav>
                                      </p:tavLst>
                                    </p:anim>
                                    <p:anim to="" calcmode="lin" valueType="num">
                                      <p:cBhvr>
                                        <p:cTn id="286" dur="500" fill="hold">
                                          <p:stCondLst>
                                            <p:cond delay="0"/>
                                          </p:stCondLst>
                                        </p:cTn>
                                        <p:tgtEl>
                                          <p:spTgt spid="58"/>
                                        </p:tgtEl>
                                        <p:attrNameLst>
                                          <p:attrName>ppt_h</p:attrName>
                                        </p:attrNameLst>
                                      </p:cBhvr>
                                      <p:tavLst>
                                        <p:tav tm="0">
                                          <p:val>
                                            <p:strVal val="ppt_h"/>
                                          </p:val>
                                        </p:tav>
                                        <p:tav tm="100000">
                                          <p:val>
                                            <p:strVal val="#ppt_h"/>
                                          </p:val>
                                        </p:tav>
                                      </p:tavLst>
                                    </p:anim>
                                  </p:childTnLst>
                                </p:cTn>
                              </p:par>
                              <p:par>
                                <p:cTn id="287" presetID="35" presetClass="path" presetSubtype="0" accel="50000" decel="50000" fill="hold" grpId="3" nodeType="withEffect">
                                  <p:stCondLst>
                                    <p:cond delay="0"/>
                                  </p:stCondLst>
                                  <p:childTnLst>
                                    <p:anim to="" calcmode="lin" valueType="num">
                                      <p:cBhvr>
                                        <p:cTn id="288" dur="500" fill="hold">
                                          <p:stCondLst>
                                            <p:cond delay="0"/>
                                          </p:stCondLst>
                                        </p:cTn>
                                        <p:tgtEl>
                                          <p:spTgt spid="3"/>
                                        </p:tgtEl>
                                        <p:attrNameLst>
                                          <p:attrName>ppt_x</p:attrName>
                                        </p:attrNameLst>
                                      </p:cBhvr>
                                      <p:tavLst>
                                        <p:tav tm="0">
                                          <p:val>
                                            <p:strVal val="ppt_x"/>
                                          </p:val>
                                        </p:tav>
                                        <p:tav tm="100000">
                                          <p:val>
                                            <p:strVal val="#ppt_x+0.09843265"/>
                                          </p:val>
                                        </p:tav>
                                      </p:tavLst>
                                    </p:anim>
                                    <p:anim to="" calcmode="lin" valueType="num">
                                      <p:cBhvr>
                                        <p:cTn id="289"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290"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291"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292" presetID="35" presetClass="path" presetSubtype="0" accel="50000" decel="50000" fill="hold" nodeType="withEffect">
                                  <p:stCondLst>
                                    <p:cond delay="0"/>
                                  </p:stCondLst>
                                  <p:childTnLst>
                                    <p:anim to="" calcmode="lin" valueType="num">
                                      <p:cBhvr>
                                        <p:cTn id="293" dur="500" fill="hold">
                                          <p:stCondLst>
                                            <p:cond delay="0"/>
                                          </p:stCondLst>
                                        </p:cTn>
                                        <p:tgtEl>
                                          <p:spTgt spid="22"/>
                                        </p:tgtEl>
                                        <p:attrNameLst>
                                          <p:attrName>ppt_x</p:attrName>
                                        </p:attrNameLst>
                                      </p:cBhvr>
                                      <p:tavLst>
                                        <p:tav tm="0">
                                          <p:val>
                                            <p:strVal val="ppt_x"/>
                                          </p:val>
                                        </p:tav>
                                        <p:tav tm="100000">
                                          <p:val>
                                            <p:strVal val="#ppt_x+0.09843267"/>
                                          </p:val>
                                        </p:tav>
                                      </p:tavLst>
                                    </p:anim>
                                    <p:anim to="" calcmode="lin" valueType="num">
                                      <p:cBhvr>
                                        <p:cTn id="294" dur="500" fill="hold">
                                          <p:stCondLst>
                                            <p:cond delay="0"/>
                                          </p:stCondLst>
                                        </p:cTn>
                                        <p:tgtEl>
                                          <p:spTgt spid="22"/>
                                        </p:tgtEl>
                                        <p:attrNameLst>
                                          <p:attrName>ppt_y</p:attrName>
                                        </p:attrNameLst>
                                      </p:cBhvr>
                                      <p:tavLst>
                                        <p:tav tm="0">
                                          <p:val>
                                            <p:strVal val="ppt_y"/>
                                          </p:val>
                                        </p:tav>
                                        <p:tav tm="100000">
                                          <p:val>
                                            <p:strVal val="#ppt_y+0"/>
                                          </p:val>
                                        </p:tav>
                                      </p:tavLst>
                                    </p:anim>
                                    <p:anim to="" calcmode="lin" valueType="num">
                                      <p:cBhvr>
                                        <p:cTn id="295" dur="500" fill="hold">
                                          <p:stCondLst>
                                            <p:cond delay="0"/>
                                          </p:stCondLst>
                                        </p:cTn>
                                        <p:tgtEl>
                                          <p:spTgt spid="22"/>
                                        </p:tgtEl>
                                        <p:attrNameLst>
                                          <p:attrName>ppt_w</p:attrName>
                                        </p:attrNameLst>
                                      </p:cBhvr>
                                      <p:tavLst>
                                        <p:tav tm="0">
                                          <p:val>
                                            <p:strVal val="ppt_w"/>
                                          </p:val>
                                        </p:tav>
                                        <p:tav tm="100000">
                                          <p:val>
                                            <p:strVal val="#ppt_w"/>
                                          </p:val>
                                        </p:tav>
                                      </p:tavLst>
                                    </p:anim>
                                    <p:anim to="" calcmode="lin" valueType="num">
                                      <p:cBhvr>
                                        <p:cTn id="296" dur="500" fill="hold">
                                          <p:stCondLst>
                                            <p:cond delay="0"/>
                                          </p:stCondLst>
                                        </p:cTn>
                                        <p:tgtEl>
                                          <p:spTgt spid="22"/>
                                        </p:tgtEl>
                                        <p:attrNameLst>
                                          <p:attrName>ppt_h</p:attrName>
                                        </p:attrNameLst>
                                      </p:cBhvr>
                                      <p:tavLst>
                                        <p:tav tm="0">
                                          <p:val>
                                            <p:strVal val="ppt_h"/>
                                          </p:val>
                                        </p:tav>
                                        <p:tav tm="100000">
                                          <p:val>
                                            <p:strVal val="#ppt_h"/>
                                          </p:val>
                                        </p:tav>
                                      </p:tavLst>
                                    </p:anim>
                                  </p:childTnLst>
                                </p:cTn>
                              </p:par>
                              <p:par>
                                <p:cTn id="297" presetID="35" presetClass="path" presetSubtype="0" accel="50000" decel="50000" fill="hold" nodeType="withEffect">
                                  <p:stCondLst>
                                    <p:cond delay="0"/>
                                  </p:stCondLst>
                                  <p:childTnLst>
                                    <p:anim to="" calcmode="lin" valueType="num">
                                      <p:cBhvr>
                                        <p:cTn id="298" dur="500" fill="hold">
                                          <p:stCondLst>
                                            <p:cond delay="0"/>
                                          </p:stCondLst>
                                        </p:cTn>
                                        <p:tgtEl>
                                          <p:spTgt spid="46"/>
                                        </p:tgtEl>
                                        <p:attrNameLst>
                                          <p:attrName>ppt_x</p:attrName>
                                        </p:attrNameLst>
                                      </p:cBhvr>
                                      <p:tavLst>
                                        <p:tav tm="0">
                                          <p:val>
                                            <p:strVal val="ppt_x"/>
                                          </p:val>
                                        </p:tav>
                                        <p:tav tm="100000">
                                          <p:val>
                                            <p:strVal val="#ppt_x+0.09843267"/>
                                          </p:val>
                                        </p:tav>
                                      </p:tavLst>
                                    </p:anim>
                                    <p:anim to="" calcmode="lin" valueType="num">
                                      <p:cBhvr>
                                        <p:cTn id="299" dur="500" fill="hold">
                                          <p:stCondLst>
                                            <p:cond delay="0"/>
                                          </p:stCondLst>
                                        </p:cTn>
                                        <p:tgtEl>
                                          <p:spTgt spid="46"/>
                                        </p:tgtEl>
                                        <p:attrNameLst>
                                          <p:attrName>ppt_y</p:attrName>
                                        </p:attrNameLst>
                                      </p:cBhvr>
                                      <p:tavLst>
                                        <p:tav tm="0">
                                          <p:val>
                                            <p:strVal val="ppt_y"/>
                                          </p:val>
                                        </p:tav>
                                        <p:tav tm="100000">
                                          <p:val>
                                            <p:strVal val="#ppt_y+0"/>
                                          </p:val>
                                        </p:tav>
                                      </p:tavLst>
                                    </p:anim>
                                    <p:anim to="" calcmode="lin" valueType="num">
                                      <p:cBhvr>
                                        <p:cTn id="300" dur="500" fill="hold">
                                          <p:stCondLst>
                                            <p:cond delay="0"/>
                                          </p:stCondLst>
                                        </p:cTn>
                                        <p:tgtEl>
                                          <p:spTgt spid="46"/>
                                        </p:tgtEl>
                                        <p:attrNameLst>
                                          <p:attrName>ppt_w</p:attrName>
                                        </p:attrNameLst>
                                      </p:cBhvr>
                                      <p:tavLst>
                                        <p:tav tm="0">
                                          <p:val>
                                            <p:strVal val="ppt_w"/>
                                          </p:val>
                                        </p:tav>
                                        <p:tav tm="100000">
                                          <p:val>
                                            <p:strVal val="#ppt_w"/>
                                          </p:val>
                                        </p:tav>
                                      </p:tavLst>
                                    </p:anim>
                                    <p:anim to="" calcmode="lin" valueType="num">
                                      <p:cBhvr>
                                        <p:cTn id="301" dur="500" fill="hold">
                                          <p:stCondLst>
                                            <p:cond delay="0"/>
                                          </p:stCondLst>
                                        </p:cTn>
                                        <p:tgtEl>
                                          <p:spTgt spid="46"/>
                                        </p:tgtEl>
                                        <p:attrNameLst>
                                          <p:attrName>ppt_h</p:attrName>
                                        </p:attrNameLst>
                                      </p:cBhvr>
                                      <p:tavLst>
                                        <p:tav tm="0">
                                          <p:val>
                                            <p:strVal val="ppt_h"/>
                                          </p:val>
                                        </p:tav>
                                        <p:tav tm="100000">
                                          <p:val>
                                            <p:strVal val="#ppt_h"/>
                                          </p:val>
                                        </p:tav>
                                      </p:tavLst>
                                    </p:anim>
                                  </p:childTnLst>
                                </p:cTn>
                              </p:par>
                              <p:par>
                                <p:cTn id="302" presetID="35" presetClass="path" presetSubtype="0" accel="50000" decel="50000" fill="hold" grpId="2" nodeType="withEffect">
                                  <p:stCondLst>
                                    <p:cond delay="0"/>
                                  </p:stCondLst>
                                  <p:childTnLst>
                                    <p:anim to="" calcmode="lin" valueType="num">
                                      <p:cBhvr>
                                        <p:cTn id="303" dur="500" fill="hold">
                                          <p:stCondLst>
                                            <p:cond delay="0"/>
                                          </p:stCondLst>
                                        </p:cTn>
                                        <p:tgtEl>
                                          <p:spTgt spid="14"/>
                                        </p:tgtEl>
                                        <p:attrNameLst>
                                          <p:attrName>ppt_x</p:attrName>
                                        </p:attrNameLst>
                                      </p:cBhvr>
                                      <p:tavLst>
                                        <p:tav tm="0">
                                          <p:val>
                                            <p:strVal val="ppt_x"/>
                                          </p:val>
                                        </p:tav>
                                        <p:tav tm="100000">
                                          <p:val>
                                            <p:strVal val="#ppt_x+0.09843267"/>
                                          </p:val>
                                        </p:tav>
                                      </p:tavLst>
                                    </p:anim>
                                    <p:anim to="" calcmode="lin" valueType="num">
                                      <p:cBhvr>
                                        <p:cTn id="304" dur="500" fill="hold">
                                          <p:stCondLst>
                                            <p:cond delay="0"/>
                                          </p:stCondLst>
                                        </p:cTn>
                                        <p:tgtEl>
                                          <p:spTgt spid="14"/>
                                        </p:tgtEl>
                                        <p:attrNameLst>
                                          <p:attrName>ppt_y</p:attrName>
                                        </p:attrNameLst>
                                      </p:cBhvr>
                                      <p:tavLst>
                                        <p:tav tm="0">
                                          <p:val>
                                            <p:strVal val="ppt_y"/>
                                          </p:val>
                                        </p:tav>
                                        <p:tav tm="100000">
                                          <p:val>
                                            <p:strVal val="#ppt_y+0"/>
                                          </p:val>
                                        </p:tav>
                                      </p:tavLst>
                                    </p:anim>
                                    <p:anim to="" calcmode="lin" valueType="num">
                                      <p:cBhvr>
                                        <p:cTn id="305" dur="500" fill="hold">
                                          <p:stCondLst>
                                            <p:cond delay="0"/>
                                          </p:stCondLst>
                                        </p:cTn>
                                        <p:tgtEl>
                                          <p:spTgt spid="14"/>
                                        </p:tgtEl>
                                        <p:attrNameLst>
                                          <p:attrName>ppt_w</p:attrName>
                                        </p:attrNameLst>
                                      </p:cBhvr>
                                      <p:tavLst>
                                        <p:tav tm="0">
                                          <p:val>
                                            <p:strVal val="ppt_w"/>
                                          </p:val>
                                        </p:tav>
                                        <p:tav tm="100000">
                                          <p:val>
                                            <p:strVal val="#ppt_w"/>
                                          </p:val>
                                        </p:tav>
                                      </p:tavLst>
                                    </p:anim>
                                    <p:anim to="" calcmode="lin" valueType="num">
                                      <p:cBhvr>
                                        <p:cTn id="306" dur="500" fill="hold">
                                          <p:stCondLst>
                                            <p:cond delay="0"/>
                                          </p:stCondLst>
                                        </p:cTn>
                                        <p:tgtEl>
                                          <p:spTgt spid="14"/>
                                        </p:tgtEl>
                                        <p:attrNameLst>
                                          <p:attrName>ppt_h</p:attrName>
                                        </p:attrNameLst>
                                      </p:cBhvr>
                                      <p:tavLst>
                                        <p:tav tm="0">
                                          <p:val>
                                            <p:strVal val="ppt_h"/>
                                          </p:val>
                                        </p:tav>
                                        <p:tav tm="100000">
                                          <p:val>
                                            <p:strVal val="#ppt_h"/>
                                          </p:val>
                                        </p:tav>
                                      </p:tavLst>
                                    </p:anim>
                                  </p:childTnLst>
                                </p:cTn>
                              </p:par>
                              <p:par>
                                <p:cTn id="307" presetID="35" presetClass="path" presetSubtype="0" accel="50000" decel="50000" fill="hold" grpId="2" nodeType="withEffect">
                                  <p:stCondLst>
                                    <p:cond delay="0"/>
                                  </p:stCondLst>
                                  <p:childTnLst>
                                    <p:anim to="" calcmode="lin" valueType="num">
                                      <p:cBhvr>
                                        <p:cTn id="308" dur="500" fill="hold">
                                          <p:stCondLst>
                                            <p:cond delay="0"/>
                                          </p:stCondLst>
                                        </p:cTn>
                                        <p:tgtEl>
                                          <p:spTgt spid="5"/>
                                        </p:tgtEl>
                                        <p:attrNameLst>
                                          <p:attrName>ppt_x</p:attrName>
                                        </p:attrNameLst>
                                      </p:cBhvr>
                                      <p:tavLst>
                                        <p:tav tm="0">
                                          <p:val>
                                            <p:strVal val="ppt_x"/>
                                          </p:val>
                                        </p:tav>
                                        <p:tav tm="100000">
                                          <p:val>
                                            <p:strVal val="#ppt_x+0.09843267"/>
                                          </p:val>
                                        </p:tav>
                                      </p:tavLst>
                                    </p:anim>
                                    <p:anim to="" calcmode="lin" valueType="num">
                                      <p:cBhvr>
                                        <p:cTn id="309" dur="500" fill="hold">
                                          <p:stCondLst>
                                            <p:cond delay="0"/>
                                          </p:stCondLst>
                                        </p:cTn>
                                        <p:tgtEl>
                                          <p:spTgt spid="5"/>
                                        </p:tgtEl>
                                        <p:attrNameLst>
                                          <p:attrName>ppt_y</p:attrName>
                                        </p:attrNameLst>
                                      </p:cBhvr>
                                      <p:tavLst>
                                        <p:tav tm="0">
                                          <p:val>
                                            <p:strVal val="ppt_y"/>
                                          </p:val>
                                        </p:tav>
                                        <p:tav tm="100000">
                                          <p:val>
                                            <p:strVal val="#ppt_y+0"/>
                                          </p:val>
                                        </p:tav>
                                      </p:tavLst>
                                    </p:anim>
                                    <p:anim to="" calcmode="lin" valueType="num">
                                      <p:cBhvr>
                                        <p:cTn id="310" dur="500" fill="hold">
                                          <p:stCondLst>
                                            <p:cond delay="0"/>
                                          </p:stCondLst>
                                        </p:cTn>
                                        <p:tgtEl>
                                          <p:spTgt spid="5"/>
                                        </p:tgtEl>
                                        <p:attrNameLst>
                                          <p:attrName>ppt_w</p:attrName>
                                        </p:attrNameLst>
                                      </p:cBhvr>
                                      <p:tavLst>
                                        <p:tav tm="0">
                                          <p:val>
                                            <p:strVal val="ppt_w"/>
                                          </p:val>
                                        </p:tav>
                                        <p:tav tm="100000">
                                          <p:val>
                                            <p:strVal val="#ppt_w"/>
                                          </p:val>
                                        </p:tav>
                                      </p:tavLst>
                                    </p:anim>
                                    <p:anim to="" calcmode="lin" valueType="num">
                                      <p:cBhvr>
                                        <p:cTn id="311" dur="500" fill="hold">
                                          <p:stCondLst>
                                            <p:cond delay="0"/>
                                          </p:stCondLst>
                                        </p:cTn>
                                        <p:tgtEl>
                                          <p:spTgt spid="5"/>
                                        </p:tgtEl>
                                        <p:attrNameLst>
                                          <p:attrName>ppt_h</p:attrName>
                                        </p:attrNameLst>
                                      </p:cBhvr>
                                      <p:tavLst>
                                        <p:tav tm="0">
                                          <p:val>
                                            <p:strVal val="ppt_h"/>
                                          </p:val>
                                        </p:tav>
                                        <p:tav tm="100000">
                                          <p:val>
                                            <p:strVal val="#ppt_h"/>
                                          </p:val>
                                        </p:tav>
                                      </p:tavLst>
                                    </p:anim>
                                  </p:childTnLst>
                                </p:cTn>
                              </p:par>
                              <p:par>
                                <p:cTn id="312" presetID="35" presetClass="path" presetSubtype="0" accel="50000" decel="50000" fill="hold" grpId="2" nodeType="withEffect">
                                  <p:stCondLst>
                                    <p:cond delay="0"/>
                                  </p:stCondLst>
                                  <p:childTnLst>
                                    <p:anim to="" calcmode="lin" valueType="num">
                                      <p:cBhvr>
                                        <p:cTn id="313" dur="500" fill="hold">
                                          <p:stCondLst>
                                            <p:cond delay="0"/>
                                          </p:stCondLst>
                                        </p:cTn>
                                        <p:tgtEl>
                                          <p:spTgt spid="55"/>
                                        </p:tgtEl>
                                        <p:attrNameLst>
                                          <p:attrName>ppt_x</p:attrName>
                                        </p:attrNameLst>
                                      </p:cBhvr>
                                      <p:tavLst>
                                        <p:tav tm="0">
                                          <p:val>
                                            <p:strVal val="ppt_x"/>
                                          </p:val>
                                        </p:tav>
                                        <p:tav tm="100000">
                                          <p:val>
                                            <p:strVal val="#ppt_x+0.09843267"/>
                                          </p:val>
                                        </p:tav>
                                      </p:tavLst>
                                    </p:anim>
                                    <p:anim to="" calcmode="lin" valueType="num">
                                      <p:cBhvr>
                                        <p:cTn id="314" dur="500" fill="hold">
                                          <p:stCondLst>
                                            <p:cond delay="0"/>
                                          </p:stCondLst>
                                        </p:cTn>
                                        <p:tgtEl>
                                          <p:spTgt spid="55"/>
                                        </p:tgtEl>
                                        <p:attrNameLst>
                                          <p:attrName>ppt_y</p:attrName>
                                        </p:attrNameLst>
                                      </p:cBhvr>
                                      <p:tavLst>
                                        <p:tav tm="0">
                                          <p:val>
                                            <p:strVal val="ppt_y"/>
                                          </p:val>
                                        </p:tav>
                                        <p:tav tm="100000">
                                          <p:val>
                                            <p:strVal val="#ppt_y+0"/>
                                          </p:val>
                                        </p:tav>
                                      </p:tavLst>
                                    </p:anim>
                                    <p:anim to="" calcmode="lin" valueType="num">
                                      <p:cBhvr>
                                        <p:cTn id="315" dur="500" fill="hold">
                                          <p:stCondLst>
                                            <p:cond delay="0"/>
                                          </p:stCondLst>
                                        </p:cTn>
                                        <p:tgtEl>
                                          <p:spTgt spid="55"/>
                                        </p:tgtEl>
                                        <p:attrNameLst>
                                          <p:attrName>ppt_w</p:attrName>
                                        </p:attrNameLst>
                                      </p:cBhvr>
                                      <p:tavLst>
                                        <p:tav tm="0">
                                          <p:val>
                                            <p:strVal val="ppt_w"/>
                                          </p:val>
                                        </p:tav>
                                        <p:tav tm="100000">
                                          <p:val>
                                            <p:strVal val="#ppt_w"/>
                                          </p:val>
                                        </p:tav>
                                      </p:tavLst>
                                    </p:anim>
                                    <p:anim to="" calcmode="lin" valueType="num">
                                      <p:cBhvr>
                                        <p:cTn id="316" dur="500" fill="hold">
                                          <p:stCondLst>
                                            <p:cond delay="0"/>
                                          </p:stCondLst>
                                        </p:cTn>
                                        <p:tgtEl>
                                          <p:spTgt spid="55"/>
                                        </p:tgtEl>
                                        <p:attrNameLst>
                                          <p:attrName>ppt_h</p:attrName>
                                        </p:attrNameLst>
                                      </p:cBhvr>
                                      <p:tavLst>
                                        <p:tav tm="0">
                                          <p:val>
                                            <p:strVal val="ppt_h"/>
                                          </p:val>
                                        </p:tav>
                                        <p:tav tm="100000">
                                          <p:val>
                                            <p:strVal val="#ppt_h"/>
                                          </p:val>
                                        </p:tav>
                                      </p:tavLst>
                                    </p:anim>
                                  </p:childTnLst>
                                </p:cTn>
                              </p:par>
                              <p:par>
                                <p:cTn id="317" presetID="35" presetClass="path" presetSubtype="0" accel="50000" decel="50000" fill="hold" grpId="2" nodeType="withEffect">
                                  <p:stCondLst>
                                    <p:cond delay="0"/>
                                  </p:stCondLst>
                                  <p:childTnLst>
                                    <p:anim to="" calcmode="lin" valueType="num">
                                      <p:cBhvr>
                                        <p:cTn id="318" dur="500" fill="hold">
                                          <p:stCondLst>
                                            <p:cond delay="0"/>
                                          </p:stCondLst>
                                        </p:cTn>
                                        <p:tgtEl>
                                          <p:spTgt spid="59"/>
                                        </p:tgtEl>
                                        <p:attrNameLst>
                                          <p:attrName>ppt_x</p:attrName>
                                        </p:attrNameLst>
                                      </p:cBhvr>
                                      <p:tavLst>
                                        <p:tav tm="0">
                                          <p:val>
                                            <p:strVal val="ppt_x"/>
                                          </p:val>
                                        </p:tav>
                                        <p:tav tm="100000">
                                          <p:val>
                                            <p:strVal val="#ppt_x+0.09843267"/>
                                          </p:val>
                                        </p:tav>
                                      </p:tavLst>
                                    </p:anim>
                                    <p:anim to="" calcmode="lin" valueType="num">
                                      <p:cBhvr>
                                        <p:cTn id="319" dur="500" fill="hold">
                                          <p:stCondLst>
                                            <p:cond delay="0"/>
                                          </p:stCondLst>
                                        </p:cTn>
                                        <p:tgtEl>
                                          <p:spTgt spid="59"/>
                                        </p:tgtEl>
                                        <p:attrNameLst>
                                          <p:attrName>ppt_y</p:attrName>
                                        </p:attrNameLst>
                                      </p:cBhvr>
                                      <p:tavLst>
                                        <p:tav tm="0">
                                          <p:val>
                                            <p:strVal val="ppt_y"/>
                                          </p:val>
                                        </p:tav>
                                        <p:tav tm="100000">
                                          <p:val>
                                            <p:strVal val="#ppt_y+0"/>
                                          </p:val>
                                        </p:tav>
                                      </p:tavLst>
                                    </p:anim>
                                    <p:anim to="" calcmode="lin" valueType="num">
                                      <p:cBhvr>
                                        <p:cTn id="320" dur="500" fill="hold">
                                          <p:stCondLst>
                                            <p:cond delay="0"/>
                                          </p:stCondLst>
                                        </p:cTn>
                                        <p:tgtEl>
                                          <p:spTgt spid="59"/>
                                        </p:tgtEl>
                                        <p:attrNameLst>
                                          <p:attrName>ppt_w</p:attrName>
                                        </p:attrNameLst>
                                      </p:cBhvr>
                                      <p:tavLst>
                                        <p:tav tm="0">
                                          <p:val>
                                            <p:strVal val="ppt_w"/>
                                          </p:val>
                                        </p:tav>
                                        <p:tav tm="100000">
                                          <p:val>
                                            <p:strVal val="#ppt_w"/>
                                          </p:val>
                                        </p:tav>
                                      </p:tavLst>
                                    </p:anim>
                                    <p:anim to="" calcmode="lin" valueType="num">
                                      <p:cBhvr>
                                        <p:cTn id="321" dur="500" fill="hold">
                                          <p:stCondLst>
                                            <p:cond delay="0"/>
                                          </p:stCondLst>
                                        </p:cTn>
                                        <p:tgtEl>
                                          <p:spTgt spid="59"/>
                                        </p:tgtEl>
                                        <p:attrNameLst>
                                          <p:attrName>ppt_h</p:attrName>
                                        </p:attrNameLst>
                                      </p:cBhvr>
                                      <p:tavLst>
                                        <p:tav tm="0">
                                          <p:val>
                                            <p:strVal val="ppt_h"/>
                                          </p:val>
                                        </p:tav>
                                        <p:tav tm="100000">
                                          <p:val>
                                            <p:strVal val="#ppt_h"/>
                                          </p:val>
                                        </p:tav>
                                      </p:tavLst>
                                    </p:anim>
                                  </p:childTnLst>
                                </p:cTn>
                              </p:par>
                              <p:par>
                                <p:cTn id="322" presetID="35" presetClass="path" presetSubtype="0" accel="50000" decel="50000" fill="hold" grpId="2" nodeType="withEffect">
                                  <p:stCondLst>
                                    <p:cond delay="0"/>
                                  </p:stCondLst>
                                  <p:childTnLst>
                                    <p:anim to="" calcmode="lin" valueType="num">
                                      <p:cBhvr>
                                        <p:cTn id="323" dur="500" fill="hold">
                                          <p:stCondLst>
                                            <p:cond delay="0"/>
                                          </p:stCondLst>
                                        </p:cTn>
                                        <p:tgtEl>
                                          <p:spTgt spid="8"/>
                                        </p:tgtEl>
                                        <p:attrNameLst>
                                          <p:attrName>ppt_x</p:attrName>
                                        </p:attrNameLst>
                                      </p:cBhvr>
                                      <p:tavLst>
                                        <p:tav tm="0">
                                          <p:val>
                                            <p:strVal val="ppt_x"/>
                                          </p:val>
                                        </p:tav>
                                        <p:tav tm="100000">
                                          <p:val>
                                            <p:strVal val="#ppt_x+0.09843267"/>
                                          </p:val>
                                        </p:tav>
                                      </p:tavLst>
                                    </p:anim>
                                    <p:anim to="" calcmode="lin" valueType="num">
                                      <p:cBhvr>
                                        <p:cTn id="324" dur="500" fill="hold">
                                          <p:stCondLst>
                                            <p:cond delay="0"/>
                                          </p:stCondLst>
                                        </p:cTn>
                                        <p:tgtEl>
                                          <p:spTgt spid="8"/>
                                        </p:tgtEl>
                                        <p:attrNameLst>
                                          <p:attrName>ppt_y</p:attrName>
                                        </p:attrNameLst>
                                      </p:cBhvr>
                                      <p:tavLst>
                                        <p:tav tm="0">
                                          <p:val>
                                            <p:strVal val="ppt_y"/>
                                          </p:val>
                                        </p:tav>
                                        <p:tav tm="100000">
                                          <p:val>
                                            <p:strVal val="#ppt_y+0"/>
                                          </p:val>
                                        </p:tav>
                                      </p:tavLst>
                                    </p:anim>
                                    <p:anim to="" calcmode="lin" valueType="num">
                                      <p:cBhvr>
                                        <p:cTn id="325" dur="500" fill="hold">
                                          <p:stCondLst>
                                            <p:cond delay="0"/>
                                          </p:stCondLst>
                                        </p:cTn>
                                        <p:tgtEl>
                                          <p:spTgt spid="8"/>
                                        </p:tgtEl>
                                        <p:attrNameLst>
                                          <p:attrName>ppt_w</p:attrName>
                                        </p:attrNameLst>
                                      </p:cBhvr>
                                      <p:tavLst>
                                        <p:tav tm="0">
                                          <p:val>
                                            <p:strVal val="ppt_w"/>
                                          </p:val>
                                        </p:tav>
                                        <p:tav tm="100000">
                                          <p:val>
                                            <p:strVal val="#ppt_w"/>
                                          </p:val>
                                        </p:tav>
                                      </p:tavLst>
                                    </p:anim>
                                    <p:anim to="" calcmode="lin" valueType="num">
                                      <p:cBhvr>
                                        <p:cTn id="326" dur="500" fill="hold">
                                          <p:stCondLst>
                                            <p:cond delay="0"/>
                                          </p:stCondLst>
                                        </p:cTn>
                                        <p:tgtEl>
                                          <p:spTgt spid="8"/>
                                        </p:tgtEl>
                                        <p:attrNameLst>
                                          <p:attrName>ppt_h</p:attrName>
                                        </p:attrNameLst>
                                      </p:cBhvr>
                                      <p:tavLst>
                                        <p:tav tm="0">
                                          <p:val>
                                            <p:strVal val="ppt_h"/>
                                          </p:val>
                                        </p:tav>
                                        <p:tav tm="100000">
                                          <p:val>
                                            <p:strVal val="#ppt_h"/>
                                          </p:val>
                                        </p:tav>
                                      </p:tavLst>
                                    </p:anim>
                                  </p:childTnLst>
                                </p:cTn>
                              </p:par>
                              <p:par>
                                <p:cTn id="327" presetID="35" presetClass="path" presetSubtype="0" accel="50000" decel="50000" fill="hold" nodeType="withEffect">
                                  <p:stCondLst>
                                    <p:cond delay="0"/>
                                  </p:stCondLst>
                                  <p:childTnLst>
                                    <p:anim to="" calcmode="lin" valueType="num">
                                      <p:cBhvr>
                                        <p:cTn id="328" dur="500" fill="hold">
                                          <p:stCondLst>
                                            <p:cond delay="0"/>
                                          </p:stCondLst>
                                        </p:cTn>
                                        <p:tgtEl>
                                          <p:spTgt spid="32"/>
                                        </p:tgtEl>
                                        <p:attrNameLst>
                                          <p:attrName>ppt_x</p:attrName>
                                        </p:attrNameLst>
                                      </p:cBhvr>
                                      <p:tavLst>
                                        <p:tav tm="0">
                                          <p:val>
                                            <p:strVal val="ppt_x"/>
                                          </p:val>
                                        </p:tav>
                                        <p:tav tm="100000">
                                          <p:val>
                                            <p:strVal val="#ppt_x+0.09843267"/>
                                          </p:val>
                                        </p:tav>
                                      </p:tavLst>
                                    </p:anim>
                                    <p:anim to="" calcmode="lin" valueType="num">
                                      <p:cBhvr>
                                        <p:cTn id="329" dur="500" fill="hold">
                                          <p:stCondLst>
                                            <p:cond delay="0"/>
                                          </p:stCondLst>
                                        </p:cTn>
                                        <p:tgtEl>
                                          <p:spTgt spid="32"/>
                                        </p:tgtEl>
                                        <p:attrNameLst>
                                          <p:attrName>ppt_y</p:attrName>
                                        </p:attrNameLst>
                                      </p:cBhvr>
                                      <p:tavLst>
                                        <p:tav tm="0">
                                          <p:val>
                                            <p:strVal val="ppt_y"/>
                                          </p:val>
                                        </p:tav>
                                        <p:tav tm="100000">
                                          <p:val>
                                            <p:strVal val="#ppt_y+0"/>
                                          </p:val>
                                        </p:tav>
                                      </p:tavLst>
                                    </p:anim>
                                    <p:anim to="" calcmode="lin" valueType="num">
                                      <p:cBhvr>
                                        <p:cTn id="330" dur="500" fill="hold">
                                          <p:stCondLst>
                                            <p:cond delay="0"/>
                                          </p:stCondLst>
                                        </p:cTn>
                                        <p:tgtEl>
                                          <p:spTgt spid="32"/>
                                        </p:tgtEl>
                                        <p:attrNameLst>
                                          <p:attrName>ppt_w</p:attrName>
                                        </p:attrNameLst>
                                      </p:cBhvr>
                                      <p:tavLst>
                                        <p:tav tm="0">
                                          <p:val>
                                            <p:strVal val="ppt_w"/>
                                          </p:val>
                                        </p:tav>
                                        <p:tav tm="100000">
                                          <p:val>
                                            <p:strVal val="#ppt_w"/>
                                          </p:val>
                                        </p:tav>
                                      </p:tavLst>
                                    </p:anim>
                                    <p:anim to="" calcmode="lin" valueType="num">
                                      <p:cBhvr>
                                        <p:cTn id="331" dur="500" fill="hold">
                                          <p:stCondLst>
                                            <p:cond delay="0"/>
                                          </p:stCondLst>
                                        </p:cTn>
                                        <p:tgtEl>
                                          <p:spTgt spid="32"/>
                                        </p:tgtEl>
                                        <p:attrNameLst>
                                          <p:attrName>ppt_h</p:attrName>
                                        </p:attrNameLst>
                                      </p:cBhvr>
                                      <p:tavLst>
                                        <p:tav tm="0">
                                          <p:val>
                                            <p:strVal val="ppt_h"/>
                                          </p:val>
                                        </p:tav>
                                        <p:tav tm="100000">
                                          <p:val>
                                            <p:strVal val="#ppt_h"/>
                                          </p:val>
                                        </p:tav>
                                      </p:tavLst>
                                    </p:anim>
                                  </p:childTnLst>
                                </p:cTn>
                              </p:par>
                              <p:par>
                                <p:cTn id="332" presetID="35" presetClass="path" presetSubtype="0" accel="50000" decel="50000" fill="hold" nodeType="withEffect">
                                  <p:stCondLst>
                                    <p:cond delay="0"/>
                                  </p:stCondLst>
                                  <p:childTnLst>
                                    <p:anim to="" calcmode="lin" valueType="num">
                                      <p:cBhvr>
                                        <p:cTn id="333" dur="500" fill="hold">
                                          <p:stCondLst>
                                            <p:cond delay="0"/>
                                          </p:stCondLst>
                                        </p:cTn>
                                        <p:tgtEl>
                                          <p:spTgt spid="47"/>
                                        </p:tgtEl>
                                        <p:attrNameLst>
                                          <p:attrName>ppt_x</p:attrName>
                                        </p:attrNameLst>
                                      </p:cBhvr>
                                      <p:tavLst>
                                        <p:tav tm="0">
                                          <p:val>
                                            <p:strVal val="ppt_x"/>
                                          </p:val>
                                        </p:tav>
                                        <p:tav tm="100000">
                                          <p:val>
                                            <p:strVal val="#ppt_x+0.09843267"/>
                                          </p:val>
                                        </p:tav>
                                      </p:tavLst>
                                    </p:anim>
                                    <p:anim to="" calcmode="lin" valueType="num">
                                      <p:cBhvr>
                                        <p:cTn id="334" dur="500" fill="hold">
                                          <p:stCondLst>
                                            <p:cond delay="0"/>
                                          </p:stCondLst>
                                        </p:cTn>
                                        <p:tgtEl>
                                          <p:spTgt spid="47"/>
                                        </p:tgtEl>
                                        <p:attrNameLst>
                                          <p:attrName>ppt_y</p:attrName>
                                        </p:attrNameLst>
                                      </p:cBhvr>
                                      <p:tavLst>
                                        <p:tav tm="0">
                                          <p:val>
                                            <p:strVal val="ppt_y"/>
                                          </p:val>
                                        </p:tav>
                                        <p:tav tm="100000">
                                          <p:val>
                                            <p:strVal val="#ppt_y+0"/>
                                          </p:val>
                                        </p:tav>
                                      </p:tavLst>
                                    </p:anim>
                                    <p:anim to="" calcmode="lin" valueType="num">
                                      <p:cBhvr>
                                        <p:cTn id="335" dur="500" fill="hold">
                                          <p:stCondLst>
                                            <p:cond delay="0"/>
                                          </p:stCondLst>
                                        </p:cTn>
                                        <p:tgtEl>
                                          <p:spTgt spid="47"/>
                                        </p:tgtEl>
                                        <p:attrNameLst>
                                          <p:attrName>ppt_w</p:attrName>
                                        </p:attrNameLst>
                                      </p:cBhvr>
                                      <p:tavLst>
                                        <p:tav tm="0">
                                          <p:val>
                                            <p:strVal val="ppt_w"/>
                                          </p:val>
                                        </p:tav>
                                        <p:tav tm="100000">
                                          <p:val>
                                            <p:strVal val="#ppt_w"/>
                                          </p:val>
                                        </p:tav>
                                      </p:tavLst>
                                    </p:anim>
                                    <p:anim to="" calcmode="lin" valueType="num">
                                      <p:cBhvr>
                                        <p:cTn id="336" dur="500" fill="hold">
                                          <p:stCondLst>
                                            <p:cond delay="0"/>
                                          </p:stCondLst>
                                        </p:cTn>
                                        <p:tgtEl>
                                          <p:spTgt spid="47"/>
                                        </p:tgtEl>
                                        <p:attrNameLst>
                                          <p:attrName>ppt_h</p:attrName>
                                        </p:attrNameLst>
                                      </p:cBhvr>
                                      <p:tavLst>
                                        <p:tav tm="0">
                                          <p:val>
                                            <p:strVal val="ppt_h"/>
                                          </p:val>
                                        </p:tav>
                                        <p:tav tm="100000">
                                          <p:val>
                                            <p:strVal val="#ppt_h"/>
                                          </p:val>
                                        </p:tav>
                                      </p:tavLst>
                                    </p:anim>
                                  </p:childTnLst>
                                </p:cTn>
                              </p:par>
                              <p:par>
                                <p:cTn id="337" presetID="35" presetClass="path" presetSubtype="0" accel="50000" decel="50000" fill="hold" grpId="1" nodeType="withEffect">
                                  <p:stCondLst>
                                    <p:cond delay="0"/>
                                  </p:stCondLst>
                                  <p:childTnLst>
                                    <p:anim to="" calcmode="lin" valueType="num">
                                      <p:cBhvr>
                                        <p:cTn id="338" dur="500" fill="hold">
                                          <p:stCondLst>
                                            <p:cond delay="0"/>
                                          </p:stCondLst>
                                        </p:cTn>
                                        <p:tgtEl>
                                          <p:spTgt spid="21"/>
                                        </p:tgtEl>
                                        <p:attrNameLst>
                                          <p:attrName>ppt_x</p:attrName>
                                        </p:attrNameLst>
                                      </p:cBhvr>
                                      <p:tavLst>
                                        <p:tav tm="0">
                                          <p:val>
                                            <p:strVal val="ppt_x"/>
                                          </p:val>
                                        </p:tav>
                                        <p:tav tm="100000">
                                          <p:val>
                                            <p:strVal val="#ppt_x+0.09843264"/>
                                          </p:val>
                                        </p:tav>
                                      </p:tavLst>
                                    </p:anim>
                                    <p:anim to="" calcmode="lin" valueType="num">
                                      <p:cBhvr>
                                        <p:cTn id="339" dur="500" fill="hold">
                                          <p:stCondLst>
                                            <p:cond delay="0"/>
                                          </p:stCondLst>
                                        </p:cTn>
                                        <p:tgtEl>
                                          <p:spTgt spid="21"/>
                                        </p:tgtEl>
                                        <p:attrNameLst>
                                          <p:attrName>ppt_y</p:attrName>
                                        </p:attrNameLst>
                                      </p:cBhvr>
                                      <p:tavLst>
                                        <p:tav tm="0">
                                          <p:val>
                                            <p:strVal val="ppt_y"/>
                                          </p:val>
                                        </p:tav>
                                        <p:tav tm="100000">
                                          <p:val>
                                            <p:strVal val="#ppt_y+0"/>
                                          </p:val>
                                        </p:tav>
                                      </p:tavLst>
                                    </p:anim>
                                    <p:anim to="" calcmode="lin" valueType="num">
                                      <p:cBhvr>
                                        <p:cTn id="340" dur="500" fill="hold">
                                          <p:stCondLst>
                                            <p:cond delay="0"/>
                                          </p:stCondLst>
                                        </p:cTn>
                                        <p:tgtEl>
                                          <p:spTgt spid="21"/>
                                        </p:tgtEl>
                                        <p:attrNameLst>
                                          <p:attrName>ppt_w</p:attrName>
                                        </p:attrNameLst>
                                      </p:cBhvr>
                                      <p:tavLst>
                                        <p:tav tm="0">
                                          <p:val>
                                            <p:strVal val="ppt_w"/>
                                          </p:val>
                                        </p:tav>
                                        <p:tav tm="100000">
                                          <p:val>
                                            <p:strVal val="#ppt_w"/>
                                          </p:val>
                                        </p:tav>
                                      </p:tavLst>
                                    </p:anim>
                                    <p:anim to="" calcmode="lin" valueType="num">
                                      <p:cBhvr>
                                        <p:cTn id="341" dur="500" fill="hold">
                                          <p:stCondLst>
                                            <p:cond delay="0"/>
                                          </p:stCondLst>
                                        </p:cTn>
                                        <p:tgtEl>
                                          <p:spTgt spid="21"/>
                                        </p:tgtEl>
                                        <p:attrNameLst>
                                          <p:attrName>ppt_h</p:attrName>
                                        </p:attrNameLst>
                                      </p:cBhvr>
                                      <p:tavLst>
                                        <p:tav tm="0">
                                          <p:val>
                                            <p:strVal val="ppt_h"/>
                                          </p:val>
                                        </p:tav>
                                        <p:tav tm="100000">
                                          <p:val>
                                            <p:strVal val="#ppt_h"/>
                                          </p:val>
                                        </p:tav>
                                      </p:tavLst>
                                    </p:anim>
                                  </p:childTnLst>
                                </p:cTn>
                              </p:par>
                              <p:par>
                                <p:cTn id="342" presetID="35" presetClass="path" presetSubtype="0" accel="50000" decel="50000" fill="hold" grpId="1" nodeType="withEffect">
                                  <p:stCondLst>
                                    <p:cond delay="0"/>
                                  </p:stCondLst>
                                  <p:childTnLst>
                                    <p:anim to="" calcmode="lin" valueType="num">
                                      <p:cBhvr>
                                        <p:cTn id="343" dur="500" fill="hold">
                                          <p:stCondLst>
                                            <p:cond delay="0"/>
                                          </p:stCondLst>
                                        </p:cTn>
                                        <p:tgtEl>
                                          <p:spTgt spid="6"/>
                                        </p:tgtEl>
                                        <p:attrNameLst>
                                          <p:attrName>ppt_x</p:attrName>
                                        </p:attrNameLst>
                                      </p:cBhvr>
                                      <p:tavLst>
                                        <p:tav tm="0">
                                          <p:val>
                                            <p:strVal val="ppt_x"/>
                                          </p:val>
                                        </p:tav>
                                        <p:tav tm="100000">
                                          <p:val>
                                            <p:strVal val="#ppt_x+0.09843267"/>
                                          </p:val>
                                        </p:tav>
                                      </p:tavLst>
                                    </p:anim>
                                    <p:anim to="" calcmode="lin" valueType="num">
                                      <p:cBhvr>
                                        <p:cTn id="344" dur="500" fill="hold">
                                          <p:stCondLst>
                                            <p:cond delay="0"/>
                                          </p:stCondLst>
                                        </p:cTn>
                                        <p:tgtEl>
                                          <p:spTgt spid="6"/>
                                        </p:tgtEl>
                                        <p:attrNameLst>
                                          <p:attrName>ppt_y</p:attrName>
                                        </p:attrNameLst>
                                      </p:cBhvr>
                                      <p:tavLst>
                                        <p:tav tm="0">
                                          <p:val>
                                            <p:strVal val="ppt_y"/>
                                          </p:val>
                                        </p:tav>
                                        <p:tav tm="100000">
                                          <p:val>
                                            <p:strVal val="#ppt_y+0"/>
                                          </p:val>
                                        </p:tav>
                                      </p:tavLst>
                                    </p:anim>
                                    <p:anim to="" calcmode="lin" valueType="num">
                                      <p:cBhvr>
                                        <p:cTn id="345"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346"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347" presetID="35" presetClass="path" presetSubtype="0" accel="50000" decel="50000" fill="hold" grpId="1" nodeType="withEffect">
                                  <p:stCondLst>
                                    <p:cond delay="0"/>
                                  </p:stCondLst>
                                  <p:childTnLst>
                                    <p:anim to="" calcmode="lin" valueType="num">
                                      <p:cBhvr>
                                        <p:cTn id="348" dur="500" fill="hold">
                                          <p:stCondLst>
                                            <p:cond delay="0"/>
                                          </p:stCondLst>
                                        </p:cTn>
                                        <p:tgtEl>
                                          <p:spTgt spid="56"/>
                                        </p:tgtEl>
                                        <p:attrNameLst>
                                          <p:attrName>ppt_x</p:attrName>
                                        </p:attrNameLst>
                                      </p:cBhvr>
                                      <p:tavLst>
                                        <p:tav tm="0">
                                          <p:val>
                                            <p:strVal val="ppt_x"/>
                                          </p:val>
                                        </p:tav>
                                        <p:tav tm="100000">
                                          <p:val>
                                            <p:strVal val="#ppt_x+0.09843267"/>
                                          </p:val>
                                        </p:tav>
                                      </p:tavLst>
                                    </p:anim>
                                    <p:anim to="" calcmode="lin" valueType="num">
                                      <p:cBhvr>
                                        <p:cTn id="349" dur="500" fill="hold">
                                          <p:stCondLst>
                                            <p:cond delay="0"/>
                                          </p:stCondLst>
                                        </p:cTn>
                                        <p:tgtEl>
                                          <p:spTgt spid="56"/>
                                        </p:tgtEl>
                                        <p:attrNameLst>
                                          <p:attrName>ppt_y</p:attrName>
                                        </p:attrNameLst>
                                      </p:cBhvr>
                                      <p:tavLst>
                                        <p:tav tm="0">
                                          <p:val>
                                            <p:strVal val="ppt_y"/>
                                          </p:val>
                                        </p:tav>
                                        <p:tav tm="100000">
                                          <p:val>
                                            <p:strVal val="#ppt_y+0"/>
                                          </p:val>
                                        </p:tav>
                                      </p:tavLst>
                                    </p:anim>
                                    <p:anim to="" calcmode="lin" valueType="num">
                                      <p:cBhvr>
                                        <p:cTn id="350" dur="500" fill="hold">
                                          <p:stCondLst>
                                            <p:cond delay="0"/>
                                          </p:stCondLst>
                                        </p:cTn>
                                        <p:tgtEl>
                                          <p:spTgt spid="56"/>
                                        </p:tgtEl>
                                        <p:attrNameLst>
                                          <p:attrName>ppt_w</p:attrName>
                                        </p:attrNameLst>
                                      </p:cBhvr>
                                      <p:tavLst>
                                        <p:tav tm="0">
                                          <p:val>
                                            <p:strVal val="ppt_w"/>
                                          </p:val>
                                        </p:tav>
                                        <p:tav tm="100000">
                                          <p:val>
                                            <p:strVal val="#ppt_w"/>
                                          </p:val>
                                        </p:tav>
                                      </p:tavLst>
                                    </p:anim>
                                    <p:anim to="" calcmode="lin" valueType="num">
                                      <p:cBhvr>
                                        <p:cTn id="351" dur="500" fill="hold">
                                          <p:stCondLst>
                                            <p:cond delay="0"/>
                                          </p:stCondLst>
                                        </p:cTn>
                                        <p:tgtEl>
                                          <p:spTgt spid="56"/>
                                        </p:tgtEl>
                                        <p:attrNameLst>
                                          <p:attrName>ppt_h</p:attrName>
                                        </p:attrNameLst>
                                      </p:cBhvr>
                                      <p:tavLst>
                                        <p:tav tm="0">
                                          <p:val>
                                            <p:strVal val="ppt_h"/>
                                          </p:val>
                                        </p:tav>
                                        <p:tav tm="100000">
                                          <p:val>
                                            <p:strVal val="#ppt_h"/>
                                          </p:val>
                                        </p:tav>
                                      </p:tavLst>
                                    </p:anim>
                                  </p:childTnLst>
                                </p:cTn>
                              </p:par>
                              <p:par>
                                <p:cTn id="352" presetID="35" presetClass="path" presetSubtype="0" accel="50000" decel="50000" fill="hold" grpId="1" nodeType="withEffect">
                                  <p:stCondLst>
                                    <p:cond delay="0"/>
                                  </p:stCondLst>
                                  <p:childTnLst>
                                    <p:anim to="" calcmode="lin" valueType="num">
                                      <p:cBhvr>
                                        <p:cTn id="353" dur="500" fill="hold">
                                          <p:stCondLst>
                                            <p:cond delay="0"/>
                                          </p:stCondLst>
                                        </p:cTn>
                                        <p:tgtEl>
                                          <p:spTgt spid="60"/>
                                        </p:tgtEl>
                                        <p:attrNameLst>
                                          <p:attrName>ppt_x</p:attrName>
                                        </p:attrNameLst>
                                      </p:cBhvr>
                                      <p:tavLst>
                                        <p:tav tm="0">
                                          <p:val>
                                            <p:strVal val="ppt_x"/>
                                          </p:val>
                                        </p:tav>
                                        <p:tav tm="100000">
                                          <p:val>
                                            <p:strVal val="#ppt_x+0.09843267"/>
                                          </p:val>
                                        </p:tav>
                                      </p:tavLst>
                                    </p:anim>
                                    <p:anim to="" calcmode="lin" valueType="num">
                                      <p:cBhvr>
                                        <p:cTn id="354" dur="500" fill="hold">
                                          <p:stCondLst>
                                            <p:cond delay="0"/>
                                          </p:stCondLst>
                                        </p:cTn>
                                        <p:tgtEl>
                                          <p:spTgt spid="60"/>
                                        </p:tgtEl>
                                        <p:attrNameLst>
                                          <p:attrName>ppt_y</p:attrName>
                                        </p:attrNameLst>
                                      </p:cBhvr>
                                      <p:tavLst>
                                        <p:tav tm="0">
                                          <p:val>
                                            <p:strVal val="ppt_y"/>
                                          </p:val>
                                        </p:tav>
                                        <p:tav tm="100000">
                                          <p:val>
                                            <p:strVal val="#ppt_y+0"/>
                                          </p:val>
                                        </p:tav>
                                      </p:tavLst>
                                    </p:anim>
                                    <p:anim to="" calcmode="lin" valueType="num">
                                      <p:cBhvr>
                                        <p:cTn id="355" dur="500" fill="hold">
                                          <p:stCondLst>
                                            <p:cond delay="0"/>
                                          </p:stCondLst>
                                        </p:cTn>
                                        <p:tgtEl>
                                          <p:spTgt spid="60"/>
                                        </p:tgtEl>
                                        <p:attrNameLst>
                                          <p:attrName>ppt_w</p:attrName>
                                        </p:attrNameLst>
                                      </p:cBhvr>
                                      <p:tavLst>
                                        <p:tav tm="0">
                                          <p:val>
                                            <p:strVal val="ppt_w"/>
                                          </p:val>
                                        </p:tav>
                                        <p:tav tm="100000">
                                          <p:val>
                                            <p:strVal val="#ppt_w"/>
                                          </p:val>
                                        </p:tav>
                                      </p:tavLst>
                                    </p:anim>
                                    <p:anim to="" calcmode="lin" valueType="num">
                                      <p:cBhvr>
                                        <p:cTn id="356" dur="500" fill="hold">
                                          <p:stCondLst>
                                            <p:cond delay="0"/>
                                          </p:stCondLst>
                                        </p:cTn>
                                        <p:tgtEl>
                                          <p:spTgt spid="60"/>
                                        </p:tgtEl>
                                        <p:attrNameLst>
                                          <p:attrName>ppt_h</p:attrName>
                                        </p:attrNameLst>
                                      </p:cBhvr>
                                      <p:tavLst>
                                        <p:tav tm="0">
                                          <p:val>
                                            <p:strVal val="ppt_h"/>
                                          </p:val>
                                        </p:tav>
                                        <p:tav tm="100000">
                                          <p:val>
                                            <p:strVal val="#ppt_h"/>
                                          </p:val>
                                        </p:tav>
                                      </p:tavLst>
                                    </p:anim>
                                  </p:childTnLst>
                                </p:cTn>
                              </p:par>
                              <p:par>
                                <p:cTn id="357" presetID="35" presetClass="path" presetSubtype="0" accel="50000" decel="50000" fill="hold" grpId="1" nodeType="withEffect">
                                  <p:stCondLst>
                                    <p:cond delay="0"/>
                                  </p:stCondLst>
                                  <p:childTnLst>
                                    <p:anim to="" calcmode="lin" valueType="num">
                                      <p:cBhvr>
                                        <p:cTn id="358" dur="500" fill="hold">
                                          <p:stCondLst>
                                            <p:cond delay="0"/>
                                          </p:stCondLst>
                                        </p:cTn>
                                        <p:tgtEl>
                                          <p:spTgt spid="18"/>
                                        </p:tgtEl>
                                        <p:attrNameLst>
                                          <p:attrName>ppt_x</p:attrName>
                                        </p:attrNameLst>
                                      </p:cBhvr>
                                      <p:tavLst>
                                        <p:tav tm="0">
                                          <p:val>
                                            <p:strVal val="ppt_x"/>
                                          </p:val>
                                        </p:tav>
                                        <p:tav tm="100000">
                                          <p:val>
                                            <p:strVal val="#ppt_x+0.09843264"/>
                                          </p:val>
                                        </p:tav>
                                      </p:tavLst>
                                    </p:anim>
                                    <p:anim to="" calcmode="lin" valueType="num">
                                      <p:cBhvr>
                                        <p:cTn id="359" dur="500" fill="hold">
                                          <p:stCondLst>
                                            <p:cond delay="0"/>
                                          </p:stCondLst>
                                        </p:cTn>
                                        <p:tgtEl>
                                          <p:spTgt spid="18"/>
                                        </p:tgtEl>
                                        <p:attrNameLst>
                                          <p:attrName>ppt_y</p:attrName>
                                        </p:attrNameLst>
                                      </p:cBhvr>
                                      <p:tavLst>
                                        <p:tav tm="0">
                                          <p:val>
                                            <p:strVal val="ppt_y"/>
                                          </p:val>
                                        </p:tav>
                                        <p:tav tm="100000">
                                          <p:val>
                                            <p:strVal val="#ppt_y+0"/>
                                          </p:val>
                                        </p:tav>
                                      </p:tavLst>
                                    </p:anim>
                                    <p:anim to="" calcmode="lin" valueType="num">
                                      <p:cBhvr>
                                        <p:cTn id="360" dur="500" fill="hold">
                                          <p:stCondLst>
                                            <p:cond delay="0"/>
                                          </p:stCondLst>
                                        </p:cTn>
                                        <p:tgtEl>
                                          <p:spTgt spid="18"/>
                                        </p:tgtEl>
                                        <p:attrNameLst>
                                          <p:attrName>ppt_w</p:attrName>
                                        </p:attrNameLst>
                                      </p:cBhvr>
                                      <p:tavLst>
                                        <p:tav tm="0">
                                          <p:val>
                                            <p:strVal val="ppt_w"/>
                                          </p:val>
                                        </p:tav>
                                        <p:tav tm="100000">
                                          <p:val>
                                            <p:strVal val="#ppt_w"/>
                                          </p:val>
                                        </p:tav>
                                      </p:tavLst>
                                    </p:anim>
                                    <p:anim to="" calcmode="lin" valueType="num">
                                      <p:cBhvr>
                                        <p:cTn id="361" dur="500" fill="hold">
                                          <p:stCondLst>
                                            <p:cond delay="0"/>
                                          </p:stCondLst>
                                        </p:cTn>
                                        <p:tgtEl>
                                          <p:spTgt spid="18"/>
                                        </p:tgtEl>
                                        <p:attrNameLst>
                                          <p:attrName>ppt_h</p:attrName>
                                        </p:attrNameLst>
                                      </p:cBhvr>
                                      <p:tavLst>
                                        <p:tav tm="0">
                                          <p:val>
                                            <p:strVal val="ppt_h"/>
                                          </p:val>
                                        </p:tav>
                                        <p:tav tm="100000">
                                          <p:val>
                                            <p:strVal val="#ppt_h"/>
                                          </p:val>
                                        </p:tav>
                                      </p:tavLst>
                                    </p:anim>
                                  </p:childTnLst>
                                </p:cTn>
                              </p:par>
                              <p:par>
                                <p:cTn id="362" presetID="35" presetClass="path" presetSubtype="0" accel="50000" decel="50000" fill="hold" nodeType="withEffect">
                                  <p:stCondLst>
                                    <p:cond delay="0"/>
                                  </p:stCondLst>
                                  <p:childTnLst>
                                    <p:anim to="" calcmode="lin" valueType="num">
                                      <p:cBhvr>
                                        <p:cTn id="363" dur="500" fill="hold">
                                          <p:stCondLst>
                                            <p:cond delay="0"/>
                                          </p:stCondLst>
                                        </p:cTn>
                                        <p:tgtEl>
                                          <p:spTgt spid="34"/>
                                        </p:tgtEl>
                                        <p:attrNameLst>
                                          <p:attrName>ppt_x</p:attrName>
                                        </p:attrNameLst>
                                      </p:cBhvr>
                                      <p:tavLst>
                                        <p:tav tm="0">
                                          <p:val>
                                            <p:strVal val="ppt_x"/>
                                          </p:val>
                                        </p:tav>
                                        <p:tav tm="100000">
                                          <p:val>
                                            <p:strVal val="#ppt_x+0.09843267"/>
                                          </p:val>
                                        </p:tav>
                                      </p:tavLst>
                                    </p:anim>
                                    <p:anim to="" calcmode="lin" valueType="num">
                                      <p:cBhvr>
                                        <p:cTn id="364" dur="500" fill="hold">
                                          <p:stCondLst>
                                            <p:cond delay="0"/>
                                          </p:stCondLst>
                                        </p:cTn>
                                        <p:tgtEl>
                                          <p:spTgt spid="34"/>
                                        </p:tgtEl>
                                        <p:attrNameLst>
                                          <p:attrName>ppt_y</p:attrName>
                                        </p:attrNameLst>
                                      </p:cBhvr>
                                      <p:tavLst>
                                        <p:tav tm="0">
                                          <p:val>
                                            <p:strVal val="ppt_y"/>
                                          </p:val>
                                        </p:tav>
                                        <p:tav tm="100000">
                                          <p:val>
                                            <p:strVal val="#ppt_y+0"/>
                                          </p:val>
                                        </p:tav>
                                      </p:tavLst>
                                    </p:anim>
                                    <p:anim to="" calcmode="lin" valueType="num">
                                      <p:cBhvr>
                                        <p:cTn id="365" dur="500" fill="hold">
                                          <p:stCondLst>
                                            <p:cond delay="0"/>
                                          </p:stCondLst>
                                        </p:cTn>
                                        <p:tgtEl>
                                          <p:spTgt spid="34"/>
                                        </p:tgtEl>
                                        <p:attrNameLst>
                                          <p:attrName>ppt_w</p:attrName>
                                        </p:attrNameLst>
                                      </p:cBhvr>
                                      <p:tavLst>
                                        <p:tav tm="0">
                                          <p:val>
                                            <p:strVal val="ppt_w"/>
                                          </p:val>
                                        </p:tav>
                                        <p:tav tm="100000">
                                          <p:val>
                                            <p:strVal val="#ppt_w"/>
                                          </p:val>
                                        </p:tav>
                                      </p:tavLst>
                                    </p:anim>
                                    <p:anim to="" calcmode="lin" valueType="num">
                                      <p:cBhvr>
                                        <p:cTn id="366" dur="500" fill="hold">
                                          <p:stCondLst>
                                            <p:cond delay="0"/>
                                          </p:stCondLst>
                                        </p:cTn>
                                        <p:tgtEl>
                                          <p:spTgt spid="34"/>
                                        </p:tgtEl>
                                        <p:attrNameLst>
                                          <p:attrName>ppt_h</p:attrName>
                                        </p:attrNameLst>
                                      </p:cBhvr>
                                      <p:tavLst>
                                        <p:tav tm="0">
                                          <p:val>
                                            <p:strVal val="ppt_h"/>
                                          </p:val>
                                        </p:tav>
                                        <p:tav tm="100000">
                                          <p:val>
                                            <p:strVal val="#ppt_h"/>
                                          </p:val>
                                        </p:tav>
                                      </p:tavLst>
                                    </p:anim>
                                  </p:childTnLst>
                                </p:cTn>
                              </p:par>
                            </p:childTnLst>
                          </p:cTn>
                        </p:par>
                      </p:childTnLst>
                    </p:cTn>
                  </p:par>
                  <p:par>
                    <p:cTn id="367" fill="hold">
                      <p:stCondLst>
                        <p:cond delay="indefinite"/>
                      </p:stCondLst>
                      <p:childTnLst>
                        <p:par>
                          <p:cTn id="368" fill="hold">
                            <p:stCondLst>
                              <p:cond delay="0"/>
                            </p:stCondLst>
                            <p:childTnLst>
                              <p:par>
                                <p:cTn id="369" presetID="10" presetClass="entr" presetSubtype="0" fill="hold" nodeType="clickEffect">
                                  <p:stCondLst>
                                    <p:cond delay="0"/>
                                  </p:stCondLst>
                                  <p:childTnLst>
                                    <p:set>
                                      <p:cBhvr>
                                        <p:cTn id="370" dur="1" fill="hold">
                                          <p:stCondLst>
                                            <p:cond delay="0"/>
                                          </p:stCondLst>
                                        </p:cTn>
                                        <p:tgtEl>
                                          <p:spTgt spid="24"/>
                                        </p:tgtEl>
                                        <p:attrNameLst>
                                          <p:attrName>style.visibility</p:attrName>
                                        </p:attrNameLst>
                                      </p:cBhvr>
                                      <p:to>
                                        <p:strVal val="visible"/>
                                      </p:to>
                                    </p:set>
                                    <p:animEffect transition="in" filter="fade">
                                      <p:cBhvr>
                                        <p:cTn id="371" dur="500"/>
                                        <p:tgtEl>
                                          <p:spTgt spid="24"/>
                                        </p:tgtEl>
                                      </p:cBhvr>
                                    </p:animEffect>
                                    <p:anim to="" calcmode="lin" valueType="num">
                                      <p:cBhvr>
                                        <p:cTn id="372" dur="500" fill="hold">
                                          <p:stCondLst>
                                            <p:cond delay="0"/>
                                          </p:stCondLst>
                                        </p:cTn>
                                        <p:tgtEl>
                                          <p:spTgt spid="24"/>
                                        </p:tgtEl>
                                        <p:attrNameLst>
                                          <p:attrName>ppt_x</p:attrName>
                                        </p:attrNameLst>
                                      </p:cBhvr>
                                      <p:tavLst>
                                        <p:tav tm="0">
                                          <p:val>
                                            <p:strVal val="#ppt_x+0"/>
                                          </p:val>
                                        </p:tav>
                                        <p:tav tm="100000">
                                          <p:val>
                                            <p:strVal val="#ppt_x+0"/>
                                          </p:val>
                                        </p:tav>
                                      </p:tavLst>
                                    </p:anim>
                                    <p:anim to="" calcmode="lin" valueType="num">
                                      <p:cBhvr>
                                        <p:cTn id="373" dur="500" fill="hold">
                                          <p:stCondLst>
                                            <p:cond delay="0"/>
                                          </p:stCondLst>
                                        </p:cTn>
                                        <p:tgtEl>
                                          <p:spTgt spid="24"/>
                                        </p:tgtEl>
                                        <p:attrNameLst>
                                          <p:attrName>ppt_y</p:attrName>
                                        </p:attrNameLst>
                                      </p:cBhvr>
                                      <p:tavLst>
                                        <p:tav tm="0">
                                          <p:val>
                                            <p:strVal val="#ppt_y+0"/>
                                          </p:val>
                                        </p:tav>
                                        <p:tav tm="100000">
                                          <p:val>
                                            <p:strVal val="#ppt_y+0"/>
                                          </p:val>
                                        </p:tav>
                                      </p:tavLst>
                                    </p:anim>
                                  </p:childTnLst>
                                </p:cTn>
                              </p:par>
                              <p:par>
                                <p:cTn id="374" presetID="10" presetClass="entr" presetSubtype="0" fill="hold" grpId="0" nodeType="withEffect">
                                  <p:stCondLst>
                                    <p:cond delay="0"/>
                                  </p:stCondLst>
                                  <p:childTnLst>
                                    <p:set>
                                      <p:cBhvr>
                                        <p:cTn id="375" dur="1" fill="hold">
                                          <p:stCondLst>
                                            <p:cond delay="0"/>
                                          </p:stCondLst>
                                        </p:cTn>
                                        <p:tgtEl>
                                          <p:spTgt spid="27"/>
                                        </p:tgtEl>
                                        <p:attrNameLst>
                                          <p:attrName>style.visibility</p:attrName>
                                        </p:attrNameLst>
                                      </p:cBhvr>
                                      <p:to>
                                        <p:strVal val="visible"/>
                                      </p:to>
                                    </p:set>
                                    <p:animEffect transition="in" filter="fade">
                                      <p:cBhvr>
                                        <p:cTn id="376" dur="500"/>
                                        <p:tgtEl>
                                          <p:spTgt spid="27"/>
                                        </p:tgtEl>
                                      </p:cBhvr>
                                    </p:animEffect>
                                    <p:anim to="" calcmode="lin" valueType="num">
                                      <p:cBhvr>
                                        <p:cTn id="377" dur="500" fill="hold">
                                          <p:stCondLst>
                                            <p:cond delay="0"/>
                                          </p:stCondLst>
                                        </p:cTn>
                                        <p:tgtEl>
                                          <p:spTgt spid="27"/>
                                        </p:tgtEl>
                                        <p:attrNameLst>
                                          <p:attrName>ppt_x</p:attrName>
                                        </p:attrNameLst>
                                      </p:cBhvr>
                                      <p:tavLst>
                                        <p:tav tm="0">
                                          <p:val>
                                            <p:strVal val="#ppt_x+0"/>
                                          </p:val>
                                        </p:tav>
                                        <p:tav tm="100000">
                                          <p:val>
                                            <p:strVal val="#ppt_x+0"/>
                                          </p:val>
                                        </p:tav>
                                      </p:tavLst>
                                    </p:anim>
                                    <p:anim to="" calcmode="lin" valueType="num">
                                      <p:cBhvr>
                                        <p:cTn id="378" dur="500" fill="hold">
                                          <p:stCondLst>
                                            <p:cond delay="0"/>
                                          </p:stCondLst>
                                        </p:cTn>
                                        <p:tgtEl>
                                          <p:spTgt spid="27"/>
                                        </p:tgtEl>
                                        <p:attrNameLst>
                                          <p:attrName>ppt_y</p:attrName>
                                        </p:attrNameLst>
                                      </p:cBhvr>
                                      <p:tavLst>
                                        <p:tav tm="0">
                                          <p:val>
                                            <p:strVal val="#ppt_y+0"/>
                                          </p:val>
                                        </p:tav>
                                        <p:tav tm="100000">
                                          <p:val>
                                            <p:strVal val="#ppt_y+0"/>
                                          </p:val>
                                        </p:tav>
                                      </p:tavLst>
                                    </p:anim>
                                  </p:childTnLst>
                                </p:cTn>
                              </p:par>
                              <p:par>
                                <p:cTn id="379" presetID="10" presetClass="entr" presetSubtype="0" fill="hold" grpId="0" nodeType="withEffect">
                                  <p:stCondLst>
                                    <p:cond delay="0"/>
                                  </p:stCondLst>
                                  <p:childTnLst>
                                    <p:set>
                                      <p:cBhvr>
                                        <p:cTn id="380" dur="1" fill="hold">
                                          <p:stCondLst>
                                            <p:cond delay="0"/>
                                          </p:stCondLst>
                                        </p:cTn>
                                        <p:tgtEl>
                                          <p:spTgt spid="28"/>
                                        </p:tgtEl>
                                        <p:attrNameLst>
                                          <p:attrName>style.visibility</p:attrName>
                                        </p:attrNameLst>
                                      </p:cBhvr>
                                      <p:to>
                                        <p:strVal val="visible"/>
                                      </p:to>
                                    </p:set>
                                    <p:animEffect transition="in" filter="fade">
                                      <p:cBhvr>
                                        <p:cTn id="381" dur="500"/>
                                        <p:tgtEl>
                                          <p:spTgt spid="28"/>
                                        </p:tgtEl>
                                      </p:cBhvr>
                                    </p:animEffect>
                                    <p:anim to="" calcmode="lin" valueType="num">
                                      <p:cBhvr>
                                        <p:cTn id="382" dur="500" fill="hold">
                                          <p:stCondLst>
                                            <p:cond delay="0"/>
                                          </p:stCondLst>
                                        </p:cTn>
                                        <p:tgtEl>
                                          <p:spTgt spid="28"/>
                                        </p:tgtEl>
                                        <p:attrNameLst>
                                          <p:attrName>ppt_x</p:attrName>
                                        </p:attrNameLst>
                                      </p:cBhvr>
                                      <p:tavLst>
                                        <p:tav tm="0">
                                          <p:val>
                                            <p:strVal val="#ppt_x+0"/>
                                          </p:val>
                                        </p:tav>
                                        <p:tav tm="100000">
                                          <p:val>
                                            <p:strVal val="#ppt_x+0"/>
                                          </p:val>
                                        </p:tav>
                                      </p:tavLst>
                                    </p:anim>
                                    <p:anim to="" calcmode="lin" valueType="num">
                                      <p:cBhvr>
                                        <p:cTn id="383" dur="500" fill="hold">
                                          <p:stCondLst>
                                            <p:cond delay="0"/>
                                          </p:stCondLst>
                                        </p:cTn>
                                        <p:tgtEl>
                                          <p:spTgt spid="28"/>
                                        </p:tgtEl>
                                        <p:attrNameLst>
                                          <p:attrName>ppt_y</p:attrName>
                                        </p:attrNameLst>
                                      </p:cBhvr>
                                      <p:tavLst>
                                        <p:tav tm="0">
                                          <p:val>
                                            <p:strVal val="#ppt_y+0"/>
                                          </p:val>
                                        </p:tav>
                                        <p:tav tm="100000">
                                          <p:val>
                                            <p:strVal val="#ppt_y+0"/>
                                          </p:val>
                                        </p:tav>
                                      </p:tavLst>
                                    </p:anim>
                                  </p:childTnLst>
                                </p:cTn>
                              </p:par>
                              <p:par>
                                <p:cTn id="384" presetID="10" presetClass="entr" presetSubtype="0" fill="hold" grpId="0" nodeType="withEffect">
                                  <p:stCondLst>
                                    <p:cond delay="0"/>
                                  </p:stCondLst>
                                  <p:childTnLst>
                                    <p:set>
                                      <p:cBhvr>
                                        <p:cTn id="385" dur="1" fill="hold">
                                          <p:stCondLst>
                                            <p:cond delay="0"/>
                                          </p:stCondLst>
                                        </p:cTn>
                                        <p:tgtEl>
                                          <p:spTgt spid="30"/>
                                        </p:tgtEl>
                                        <p:attrNameLst>
                                          <p:attrName>style.visibility</p:attrName>
                                        </p:attrNameLst>
                                      </p:cBhvr>
                                      <p:to>
                                        <p:strVal val="visible"/>
                                      </p:to>
                                    </p:set>
                                    <p:animEffect transition="in" filter="fade">
                                      <p:cBhvr>
                                        <p:cTn id="386" dur="500"/>
                                        <p:tgtEl>
                                          <p:spTgt spid="30"/>
                                        </p:tgtEl>
                                      </p:cBhvr>
                                    </p:animEffect>
                                    <p:anim to="" calcmode="lin" valueType="num">
                                      <p:cBhvr>
                                        <p:cTn id="387" dur="500" fill="hold">
                                          <p:stCondLst>
                                            <p:cond delay="0"/>
                                          </p:stCondLst>
                                        </p:cTn>
                                        <p:tgtEl>
                                          <p:spTgt spid="30"/>
                                        </p:tgtEl>
                                        <p:attrNameLst>
                                          <p:attrName>ppt_x</p:attrName>
                                        </p:attrNameLst>
                                      </p:cBhvr>
                                      <p:tavLst>
                                        <p:tav tm="0">
                                          <p:val>
                                            <p:strVal val="#ppt_x+0"/>
                                          </p:val>
                                        </p:tav>
                                        <p:tav tm="100000">
                                          <p:val>
                                            <p:strVal val="#ppt_x+0"/>
                                          </p:val>
                                        </p:tav>
                                      </p:tavLst>
                                    </p:anim>
                                    <p:anim to="" calcmode="lin" valueType="num">
                                      <p:cBhvr>
                                        <p:cTn id="388" dur="500" fill="hold">
                                          <p:stCondLst>
                                            <p:cond delay="0"/>
                                          </p:stCondLst>
                                        </p:cTn>
                                        <p:tgtEl>
                                          <p:spTgt spid="30"/>
                                        </p:tgtEl>
                                        <p:attrNameLst>
                                          <p:attrName>ppt_y</p:attrName>
                                        </p:attrNameLst>
                                      </p:cBhvr>
                                      <p:tavLst>
                                        <p:tav tm="0">
                                          <p:val>
                                            <p:strVal val="#ppt_y+0"/>
                                          </p:val>
                                        </p:tav>
                                        <p:tav tm="100000">
                                          <p:val>
                                            <p:strVal val="#ppt_y+0"/>
                                          </p:val>
                                        </p:tav>
                                      </p:tavLst>
                                    </p:anim>
                                  </p:childTnLst>
                                </p:cTn>
                              </p:par>
                              <p:par>
                                <p:cTn id="389" presetID="10" presetClass="entr" presetSubtype="0" fill="hold" grpId="0" nodeType="withEffect">
                                  <p:stCondLst>
                                    <p:cond delay="0"/>
                                  </p:stCondLst>
                                  <p:childTnLst>
                                    <p:set>
                                      <p:cBhvr>
                                        <p:cTn id="390" dur="1" fill="hold">
                                          <p:stCondLst>
                                            <p:cond delay="0"/>
                                          </p:stCondLst>
                                        </p:cTn>
                                        <p:tgtEl>
                                          <p:spTgt spid="31"/>
                                        </p:tgtEl>
                                        <p:attrNameLst>
                                          <p:attrName>style.visibility</p:attrName>
                                        </p:attrNameLst>
                                      </p:cBhvr>
                                      <p:to>
                                        <p:strVal val="visible"/>
                                      </p:to>
                                    </p:set>
                                    <p:animEffect transition="in" filter="fade">
                                      <p:cBhvr>
                                        <p:cTn id="391" dur="500"/>
                                        <p:tgtEl>
                                          <p:spTgt spid="31"/>
                                        </p:tgtEl>
                                      </p:cBhvr>
                                    </p:animEffect>
                                    <p:anim to="" calcmode="lin" valueType="num">
                                      <p:cBhvr>
                                        <p:cTn id="392" dur="500" fill="hold">
                                          <p:stCondLst>
                                            <p:cond delay="0"/>
                                          </p:stCondLst>
                                        </p:cTn>
                                        <p:tgtEl>
                                          <p:spTgt spid="31"/>
                                        </p:tgtEl>
                                        <p:attrNameLst>
                                          <p:attrName>ppt_x</p:attrName>
                                        </p:attrNameLst>
                                      </p:cBhvr>
                                      <p:tavLst>
                                        <p:tav tm="0">
                                          <p:val>
                                            <p:strVal val="#ppt_x+0"/>
                                          </p:val>
                                        </p:tav>
                                        <p:tav tm="100000">
                                          <p:val>
                                            <p:strVal val="#ppt_x+0"/>
                                          </p:val>
                                        </p:tav>
                                      </p:tavLst>
                                    </p:anim>
                                    <p:anim to="" calcmode="lin" valueType="num">
                                      <p:cBhvr>
                                        <p:cTn id="393" dur="500" fill="hold">
                                          <p:stCondLst>
                                            <p:cond delay="0"/>
                                          </p:stCondLst>
                                        </p:cTn>
                                        <p:tgtEl>
                                          <p:spTgt spid="31"/>
                                        </p:tgtEl>
                                        <p:attrNameLst>
                                          <p:attrName>ppt_y</p:attrName>
                                        </p:attrNameLst>
                                      </p:cBhvr>
                                      <p:tavLst>
                                        <p:tav tm="0">
                                          <p:val>
                                            <p:strVal val="#ppt_y+0"/>
                                          </p:val>
                                        </p:tav>
                                        <p:tav tm="100000">
                                          <p:val>
                                            <p:strVal val="#ppt_y+0"/>
                                          </p:val>
                                        </p:tav>
                                      </p:tavLst>
                                    </p:anim>
                                  </p:childTnLst>
                                </p:cTn>
                              </p:par>
                              <p:par>
                                <p:cTn id="394" presetID="10" presetClass="entr" presetSubtype="0" fill="hold" grpId="0" nodeType="withEffect">
                                  <p:stCondLst>
                                    <p:cond delay="0"/>
                                  </p:stCondLst>
                                  <p:childTnLst>
                                    <p:set>
                                      <p:cBhvr>
                                        <p:cTn id="395" dur="1" fill="hold">
                                          <p:stCondLst>
                                            <p:cond delay="0"/>
                                          </p:stCondLst>
                                        </p:cTn>
                                        <p:tgtEl>
                                          <p:spTgt spid="20"/>
                                        </p:tgtEl>
                                        <p:attrNameLst>
                                          <p:attrName>style.visibility</p:attrName>
                                        </p:attrNameLst>
                                      </p:cBhvr>
                                      <p:to>
                                        <p:strVal val="visible"/>
                                      </p:to>
                                    </p:set>
                                    <p:animEffect transition="in" filter="fade">
                                      <p:cBhvr>
                                        <p:cTn id="396" dur="500"/>
                                        <p:tgtEl>
                                          <p:spTgt spid="20"/>
                                        </p:tgtEl>
                                      </p:cBhvr>
                                    </p:animEffect>
                                    <p:anim to="" calcmode="lin" valueType="num">
                                      <p:cBhvr>
                                        <p:cTn id="397" dur="500" fill="hold">
                                          <p:stCondLst>
                                            <p:cond delay="0"/>
                                          </p:stCondLst>
                                        </p:cTn>
                                        <p:tgtEl>
                                          <p:spTgt spid="20"/>
                                        </p:tgtEl>
                                        <p:attrNameLst>
                                          <p:attrName>ppt_x</p:attrName>
                                        </p:attrNameLst>
                                      </p:cBhvr>
                                      <p:tavLst>
                                        <p:tav tm="0">
                                          <p:val>
                                            <p:strVal val="#ppt_x+0"/>
                                          </p:val>
                                        </p:tav>
                                        <p:tav tm="100000">
                                          <p:val>
                                            <p:strVal val="#ppt_x+0"/>
                                          </p:val>
                                        </p:tav>
                                      </p:tavLst>
                                    </p:anim>
                                    <p:anim to="" calcmode="lin" valueType="num">
                                      <p:cBhvr>
                                        <p:cTn id="398" dur="500" fill="hold">
                                          <p:stCondLst>
                                            <p:cond delay="0"/>
                                          </p:stCondLst>
                                        </p:cTn>
                                        <p:tgtEl>
                                          <p:spTgt spid="20"/>
                                        </p:tgtEl>
                                        <p:attrNameLst>
                                          <p:attrName>ppt_y</p:attrName>
                                        </p:attrNameLst>
                                      </p:cBhvr>
                                      <p:tavLst>
                                        <p:tav tm="0">
                                          <p:val>
                                            <p:strVal val="#ppt_y+0"/>
                                          </p:val>
                                        </p:tav>
                                        <p:tav tm="100000">
                                          <p:val>
                                            <p:strVal val="#ppt_y+0"/>
                                          </p:val>
                                        </p:tav>
                                      </p:tavLst>
                                    </p:anim>
                                  </p:childTnLst>
                                </p:cTn>
                              </p:par>
                              <p:par>
                                <p:cTn id="399" presetID="10" presetClass="entr" presetSubtype="0" fill="hold" nodeType="withEffect">
                                  <p:stCondLst>
                                    <p:cond delay="0"/>
                                  </p:stCondLst>
                                  <p:childTnLst>
                                    <p:set>
                                      <p:cBhvr>
                                        <p:cTn id="400" dur="1" fill="hold">
                                          <p:stCondLst>
                                            <p:cond delay="0"/>
                                          </p:stCondLst>
                                        </p:cTn>
                                        <p:tgtEl>
                                          <p:spTgt spid="38"/>
                                        </p:tgtEl>
                                        <p:attrNameLst>
                                          <p:attrName>style.visibility</p:attrName>
                                        </p:attrNameLst>
                                      </p:cBhvr>
                                      <p:to>
                                        <p:strVal val="visible"/>
                                      </p:to>
                                    </p:set>
                                    <p:animEffect transition="in" filter="fade">
                                      <p:cBhvr>
                                        <p:cTn id="401" dur="500"/>
                                        <p:tgtEl>
                                          <p:spTgt spid="38"/>
                                        </p:tgtEl>
                                      </p:cBhvr>
                                    </p:animEffect>
                                    <p:anim to="" calcmode="lin" valueType="num">
                                      <p:cBhvr>
                                        <p:cTn id="402" dur="500" fill="hold">
                                          <p:stCondLst>
                                            <p:cond delay="0"/>
                                          </p:stCondLst>
                                        </p:cTn>
                                        <p:tgtEl>
                                          <p:spTgt spid="38"/>
                                        </p:tgtEl>
                                        <p:attrNameLst>
                                          <p:attrName>ppt_x</p:attrName>
                                        </p:attrNameLst>
                                      </p:cBhvr>
                                      <p:tavLst>
                                        <p:tav tm="0">
                                          <p:val>
                                            <p:strVal val="#ppt_x+0"/>
                                          </p:val>
                                        </p:tav>
                                        <p:tav tm="100000">
                                          <p:val>
                                            <p:strVal val="#ppt_x+0"/>
                                          </p:val>
                                        </p:tav>
                                      </p:tavLst>
                                    </p:anim>
                                    <p:anim to="" calcmode="lin" valueType="num">
                                      <p:cBhvr>
                                        <p:cTn id="403" dur="500" fill="hold">
                                          <p:stCondLst>
                                            <p:cond delay="0"/>
                                          </p:stCondLst>
                                        </p:cTn>
                                        <p:tgtEl>
                                          <p:spTgt spid="38"/>
                                        </p:tgtEl>
                                        <p:attrNameLst>
                                          <p:attrName>ppt_y</p:attrName>
                                        </p:attrNameLst>
                                      </p:cBhvr>
                                      <p:tavLst>
                                        <p:tav tm="0">
                                          <p:val>
                                            <p:strVal val="#ppt_y+0"/>
                                          </p:val>
                                        </p:tav>
                                        <p:tav tm="100000">
                                          <p:val>
                                            <p:strVal val="#ppt_y+0"/>
                                          </p:val>
                                        </p:tav>
                                      </p:tavLst>
                                    </p:anim>
                                  </p:childTnLst>
                                </p:cTn>
                              </p:par>
                              <p:par>
                                <p:cTn id="404" presetID="35" presetClass="path" presetSubtype="0" accel="50000" decel="50000" fill="hold" nodeType="withEffect">
                                  <p:stCondLst>
                                    <p:cond delay="0"/>
                                  </p:stCondLst>
                                  <p:childTnLst>
                                    <p:anim to="" calcmode="lin" valueType="num">
                                      <p:cBhvr>
                                        <p:cTn id="405" dur="500" fill="hold">
                                          <p:stCondLst>
                                            <p:cond delay="0"/>
                                          </p:stCondLst>
                                        </p:cTn>
                                        <p:tgtEl>
                                          <p:spTgt spid="45"/>
                                        </p:tgtEl>
                                        <p:attrNameLst>
                                          <p:attrName>ppt_x</p:attrName>
                                        </p:attrNameLst>
                                      </p:cBhvr>
                                      <p:tavLst>
                                        <p:tav tm="0">
                                          <p:val>
                                            <p:strVal val="ppt_x"/>
                                          </p:val>
                                        </p:tav>
                                        <p:tav tm="100000">
                                          <p:val>
                                            <p:strVal val="#ppt_x+0"/>
                                          </p:val>
                                        </p:tav>
                                      </p:tavLst>
                                    </p:anim>
                                    <p:anim to="" calcmode="lin" valueType="num">
                                      <p:cBhvr>
                                        <p:cTn id="406" dur="500" fill="hold">
                                          <p:stCondLst>
                                            <p:cond delay="0"/>
                                          </p:stCondLst>
                                        </p:cTn>
                                        <p:tgtEl>
                                          <p:spTgt spid="45"/>
                                        </p:tgtEl>
                                        <p:attrNameLst>
                                          <p:attrName>ppt_y</p:attrName>
                                        </p:attrNameLst>
                                      </p:cBhvr>
                                      <p:tavLst>
                                        <p:tav tm="0">
                                          <p:val>
                                            <p:strVal val="ppt_y"/>
                                          </p:val>
                                        </p:tav>
                                        <p:tav tm="100000">
                                          <p:val>
                                            <p:strVal val="#ppt_y+0"/>
                                          </p:val>
                                        </p:tav>
                                      </p:tavLst>
                                    </p:anim>
                                    <p:anim to="" calcmode="lin" valueType="num">
                                      <p:cBhvr>
                                        <p:cTn id="407" dur="500" fill="hold">
                                          <p:stCondLst>
                                            <p:cond delay="0"/>
                                          </p:stCondLst>
                                        </p:cTn>
                                        <p:tgtEl>
                                          <p:spTgt spid="45"/>
                                        </p:tgtEl>
                                        <p:attrNameLst>
                                          <p:attrName>ppt_w</p:attrName>
                                        </p:attrNameLst>
                                      </p:cBhvr>
                                      <p:tavLst>
                                        <p:tav tm="0">
                                          <p:val>
                                            <p:strVal val="ppt_w"/>
                                          </p:val>
                                        </p:tav>
                                        <p:tav tm="100000">
                                          <p:val>
                                            <p:strVal val="#ppt_w"/>
                                          </p:val>
                                        </p:tav>
                                      </p:tavLst>
                                    </p:anim>
                                    <p:anim to="" calcmode="lin" valueType="num">
                                      <p:cBhvr>
                                        <p:cTn id="408" dur="500" fill="hold">
                                          <p:stCondLst>
                                            <p:cond delay="0"/>
                                          </p:stCondLst>
                                        </p:cTn>
                                        <p:tgtEl>
                                          <p:spTgt spid="45"/>
                                        </p:tgtEl>
                                        <p:attrNameLst>
                                          <p:attrName>ppt_h</p:attrName>
                                        </p:attrNameLst>
                                      </p:cBhvr>
                                      <p:tavLst>
                                        <p:tav tm="0">
                                          <p:val>
                                            <p:strVal val="ppt_h"/>
                                          </p:val>
                                        </p:tav>
                                        <p:tav tm="100000">
                                          <p:val>
                                            <p:strVal val="#ppt_h"/>
                                          </p:val>
                                        </p:tav>
                                      </p:tavLst>
                                    </p:anim>
                                  </p:childTnLst>
                                </p:cTn>
                              </p:par>
                              <p:par>
                                <p:cTn id="409" presetID="35" presetClass="path" presetSubtype="0" accel="50000" decel="50000" fill="hold" grpId="4" nodeType="withEffect">
                                  <p:stCondLst>
                                    <p:cond delay="0"/>
                                  </p:stCondLst>
                                  <p:childTnLst>
                                    <p:anim to="" calcmode="lin" valueType="num">
                                      <p:cBhvr>
                                        <p:cTn id="410" dur="500" fill="hold">
                                          <p:stCondLst>
                                            <p:cond delay="0"/>
                                          </p:stCondLst>
                                        </p:cTn>
                                        <p:tgtEl>
                                          <p:spTgt spid="11"/>
                                        </p:tgtEl>
                                        <p:attrNameLst>
                                          <p:attrName>ppt_x</p:attrName>
                                        </p:attrNameLst>
                                      </p:cBhvr>
                                      <p:tavLst>
                                        <p:tav tm="0">
                                          <p:val>
                                            <p:strVal val="ppt_x"/>
                                          </p:val>
                                        </p:tav>
                                        <p:tav tm="100000">
                                          <p:val>
                                            <p:strVal val="#ppt_x+1.5894573E-08"/>
                                          </p:val>
                                        </p:tav>
                                      </p:tavLst>
                                    </p:anim>
                                    <p:anim to="" calcmode="lin" valueType="num">
                                      <p:cBhvr>
                                        <p:cTn id="411" dur="500" fill="hold">
                                          <p:stCondLst>
                                            <p:cond delay="0"/>
                                          </p:stCondLst>
                                        </p:cTn>
                                        <p:tgtEl>
                                          <p:spTgt spid="11"/>
                                        </p:tgtEl>
                                        <p:attrNameLst>
                                          <p:attrName>ppt_y</p:attrName>
                                        </p:attrNameLst>
                                      </p:cBhvr>
                                      <p:tavLst>
                                        <p:tav tm="0">
                                          <p:val>
                                            <p:strVal val="ppt_y"/>
                                          </p:val>
                                        </p:tav>
                                        <p:tav tm="100000">
                                          <p:val>
                                            <p:strVal val="#ppt_y+0"/>
                                          </p:val>
                                        </p:tav>
                                      </p:tavLst>
                                    </p:anim>
                                    <p:anim to="" calcmode="lin" valueType="num">
                                      <p:cBhvr>
                                        <p:cTn id="412" dur="500" fill="hold">
                                          <p:stCondLst>
                                            <p:cond delay="0"/>
                                          </p:stCondLst>
                                        </p:cTn>
                                        <p:tgtEl>
                                          <p:spTgt spid="11"/>
                                        </p:tgtEl>
                                        <p:attrNameLst>
                                          <p:attrName>ppt_w</p:attrName>
                                        </p:attrNameLst>
                                      </p:cBhvr>
                                      <p:tavLst>
                                        <p:tav tm="0">
                                          <p:val>
                                            <p:strVal val="ppt_w"/>
                                          </p:val>
                                        </p:tav>
                                        <p:tav tm="100000">
                                          <p:val>
                                            <p:strVal val="#ppt_w"/>
                                          </p:val>
                                        </p:tav>
                                      </p:tavLst>
                                    </p:anim>
                                    <p:anim to="" calcmode="lin" valueType="num">
                                      <p:cBhvr>
                                        <p:cTn id="413" dur="500" fill="hold">
                                          <p:stCondLst>
                                            <p:cond delay="0"/>
                                          </p:stCondLst>
                                        </p:cTn>
                                        <p:tgtEl>
                                          <p:spTgt spid="11"/>
                                        </p:tgtEl>
                                        <p:attrNameLst>
                                          <p:attrName>ppt_h</p:attrName>
                                        </p:attrNameLst>
                                      </p:cBhvr>
                                      <p:tavLst>
                                        <p:tav tm="0">
                                          <p:val>
                                            <p:strVal val="ppt_h"/>
                                          </p:val>
                                        </p:tav>
                                        <p:tav tm="100000">
                                          <p:val>
                                            <p:strVal val="#ppt_h"/>
                                          </p:val>
                                        </p:tav>
                                      </p:tavLst>
                                    </p:anim>
                                  </p:childTnLst>
                                </p:cTn>
                              </p:par>
                              <p:par>
                                <p:cTn id="414" presetID="35" presetClass="path" presetSubtype="0" accel="50000" decel="50000" fill="hold" grpId="4" nodeType="withEffect">
                                  <p:stCondLst>
                                    <p:cond delay="0"/>
                                  </p:stCondLst>
                                  <p:childTnLst>
                                    <p:anim to="" calcmode="lin" valueType="num">
                                      <p:cBhvr>
                                        <p:cTn id="415" dur="500" fill="hold">
                                          <p:stCondLst>
                                            <p:cond delay="0"/>
                                          </p:stCondLst>
                                        </p:cTn>
                                        <p:tgtEl>
                                          <p:spTgt spid="4"/>
                                        </p:tgtEl>
                                        <p:attrNameLst>
                                          <p:attrName>ppt_x</p:attrName>
                                        </p:attrNameLst>
                                      </p:cBhvr>
                                      <p:tavLst>
                                        <p:tav tm="0">
                                          <p:val>
                                            <p:strVal val="ppt_x"/>
                                          </p:val>
                                        </p:tav>
                                        <p:tav tm="100000">
                                          <p:val>
                                            <p:strVal val="#ppt_x+-1.5894573E-08"/>
                                          </p:val>
                                        </p:tav>
                                      </p:tavLst>
                                    </p:anim>
                                    <p:anim to="" calcmode="lin" valueType="num">
                                      <p:cBhvr>
                                        <p:cTn id="416" dur="500" fill="hold">
                                          <p:stCondLst>
                                            <p:cond delay="0"/>
                                          </p:stCondLst>
                                        </p:cTn>
                                        <p:tgtEl>
                                          <p:spTgt spid="4"/>
                                        </p:tgtEl>
                                        <p:attrNameLst>
                                          <p:attrName>ppt_y</p:attrName>
                                        </p:attrNameLst>
                                      </p:cBhvr>
                                      <p:tavLst>
                                        <p:tav tm="0">
                                          <p:val>
                                            <p:strVal val="ppt_y"/>
                                          </p:val>
                                        </p:tav>
                                        <p:tav tm="100000">
                                          <p:val>
                                            <p:strVal val="#ppt_y+0"/>
                                          </p:val>
                                        </p:tav>
                                      </p:tavLst>
                                    </p:anim>
                                    <p:anim to="" calcmode="lin" valueType="num">
                                      <p:cBhvr>
                                        <p:cTn id="417" dur="500" fill="hold">
                                          <p:stCondLst>
                                            <p:cond delay="0"/>
                                          </p:stCondLst>
                                        </p:cTn>
                                        <p:tgtEl>
                                          <p:spTgt spid="4"/>
                                        </p:tgtEl>
                                        <p:attrNameLst>
                                          <p:attrName>ppt_w</p:attrName>
                                        </p:attrNameLst>
                                      </p:cBhvr>
                                      <p:tavLst>
                                        <p:tav tm="0">
                                          <p:val>
                                            <p:strVal val="ppt_w"/>
                                          </p:val>
                                        </p:tav>
                                        <p:tav tm="100000">
                                          <p:val>
                                            <p:strVal val="#ppt_w"/>
                                          </p:val>
                                        </p:tav>
                                      </p:tavLst>
                                    </p:anim>
                                    <p:anim to="" calcmode="lin" valueType="num">
                                      <p:cBhvr>
                                        <p:cTn id="418" dur="500" fill="hold">
                                          <p:stCondLst>
                                            <p:cond delay="0"/>
                                          </p:stCondLst>
                                        </p:cTn>
                                        <p:tgtEl>
                                          <p:spTgt spid="4"/>
                                        </p:tgtEl>
                                        <p:attrNameLst>
                                          <p:attrName>ppt_h</p:attrName>
                                        </p:attrNameLst>
                                      </p:cBhvr>
                                      <p:tavLst>
                                        <p:tav tm="0">
                                          <p:val>
                                            <p:strVal val="ppt_h"/>
                                          </p:val>
                                        </p:tav>
                                        <p:tav tm="100000">
                                          <p:val>
                                            <p:strVal val="#ppt_h"/>
                                          </p:val>
                                        </p:tav>
                                      </p:tavLst>
                                    </p:anim>
                                  </p:childTnLst>
                                </p:cTn>
                              </p:par>
                              <p:par>
                                <p:cTn id="419" presetID="35" presetClass="path" presetSubtype="0" accel="50000" decel="50000" fill="hold" grpId="4" nodeType="withEffect">
                                  <p:stCondLst>
                                    <p:cond delay="0"/>
                                  </p:stCondLst>
                                  <p:childTnLst>
                                    <p:anim to="" calcmode="lin" valueType="num">
                                      <p:cBhvr>
                                        <p:cTn id="420" dur="500" fill="hold">
                                          <p:stCondLst>
                                            <p:cond delay="0"/>
                                          </p:stCondLst>
                                        </p:cTn>
                                        <p:tgtEl>
                                          <p:spTgt spid="53"/>
                                        </p:tgtEl>
                                        <p:attrNameLst>
                                          <p:attrName>ppt_x</p:attrName>
                                        </p:attrNameLst>
                                      </p:cBhvr>
                                      <p:tavLst>
                                        <p:tav tm="0">
                                          <p:val>
                                            <p:strVal val="ppt_x"/>
                                          </p:val>
                                        </p:tav>
                                        <p:tav tm="100000">
                                          <p:val>
                                            <p:strVal val="#ppt_x+0"/>
                                          </p:val>
                                        </p:tav>
                                      </p:tavLst>
                                    </p:anim>
                                    <p:anim to="" calcmode="lin" valueType="num">
                                      <p:cBhvr>
                                        <p:cTn id="421" dur="500" fill="hold">
                                          <p:stCondLst>
                                            <p:cond delay="0"/>
                                          </p:stCondLst>
                                        </p:cTn>
                                        <p:tgtEl>
                                          <p:spTgt spid="53"/>
                                        </p:tgtEl>
                                        <p:attrNameLst>
                                          <p:attrName>ppt_y</p:attrName>
                                        </p:attrNameLst>
                                      </p:cBhvr>
                                      <p:tavLst>
                                        <p:tav tm="0">
                                          <p:val>
                                            <p:strVal val="ppt_y"/>
                                          </p:val>
                                        </p:tav>
                                        <p:tav tm="100000">
                                          <p:val>
                                            <p:strVal val="#ppt_y+0"/>
                                          </p:val>
                                        </p:tav>
                                      </p:tavLst>
                                    </p:anim>
                                    <p:anim to="" calcmode="lin" valueType="num">
                                      <p:cBhvr>
                                        <p:cTn id="422" dur="500" fill="hold">
                                          <p:stCondLst>
                                            <p:cond delay="0"/>
                                          </p:stCondLst>
                                        </p:cTn>
                                        <p:tgtEl>
                                          <p:spTgt spid="53"/>
                                        </p:tgtEl>
                                        <p:attrNameLst>
                                          <p:attrName>ppt_w</p:attrName>
                                        </p:attrNameLst>
                                      </p:cBhvr>
                                      <p:tavLst>
                                        <p:tav tm="0">
                                          <p:val>
                                            <p:strVal val="ppt_w"/>
                                          </p:val>
                                        </p:tav>
                                        <p:tav tm="100000">
                                          <p:val>
                                            <p:strVal val="#ppt_w"/>
                                          </p:val>
                                        </p:tav>
                                      </p:tavLst>
                                    </p:anim>
                                    <p:anim to="" calcmode="lin" valueType="num">
                                      <p:cBhvr>
                                        <p:cTn id="423" dur="500" fill="hold">
                                          <p:stCondLst>
                                            <p:cond delay="0"/>
                                          </p:stCondLst>
                                        </p:cTn>
                                        <p:tgtEl>
                                          <p:spTgt spid="53"/>
                                        </p:tgtEl>
                                        <p:attrNameLst>
                                          <p:attrName>ppt_h</p:attrName>
                                        </p:attrNameLst>
                                      </p:cBhvr>
                                      <p:tavLst>
                                        <p:tav tm="0">
                                          <p:val>
                                            <p:strVal val="ppt_h"/>
                                          </p:val>
                                        </p:tav>
                                        <p:tav tm="100000">
                                          <p:val>
                                            <p:strVal val="#ppt_h"/>
                                          </p:val>
                                        </p:tav>
                                      </p:tavLst>
                                    </p:anim>
                                  </p:childTnLst>
                                </p:cTn>
                              </p:par>
                              <p:par>
                                <p:cTn id="424" presetID="35" presetClass="path" presetSubtype="0" accel="50000" decel="50000" fill="hold" grpId="4" nodeType="withEffect">
                                  <p:stCondLst>
                                    <p:cond delay="0"/>
                                  </p:stCondLst>
                                  <p:childTnLst>
                                    <p:anim to="" calcmode="lin" valueType="num">
                                      <p:cBhvr>
                                        <p:cTn id="425" dur="500" fill="hold">
                                          <p:stCondLst>
                                            <p:cond delay="0"/>
                                          </p:stCondLst>
                                        </p:cTn>
                                        <p:tgtEl>
                                          <p:spTgt spid="58"/>
                                        </p:tgtEl>
                                        <p:attrNameLst>
                                          <p:attrName>ppt_x</p:attrName>
                                        </p:attrNameLst>
                                      </p:cBhvr>
                                      <p:tavLst>
                                        <p:tav tm="0">
                                          <p:val>
                                            <p:strVal val="ppt_x"/>
                                          </p:val>
                                        </p:tav>
                                        <p:tav tm="100000">
                                          <p:val>
                                            <p:strVal val="#ppt_x+-7.947286E-09"/>
                                          </p:val>
                                        </p:tav>
                                      </p:tavLst>
                                    </p:anim>
                                    <p:anim to="" calcmode="lin" valueType="num">
                                      <p:cBhvr>
                                        <p:cTn id="426" dur="500" fill="hold">
                                          <p:stCondLst>
                                            <p:cond delay="0"/>
                                          </p:stCondLst>
                                        </p:cTn>
                                        <p:tgtEl>
                                          <p:spTgt spid="58"/>
                                        </p:tgtEl>
                                        <p:attrNameLst>
                                          <p:attrName>ppt_y</p:attrName>
                                        </p:attrNameLst>
                                      </p:cBhvr>
                                      <p:tavLst>
                                        <p:tav tm="0">
                                          <p:val>
                                            <p:strVal val="ppt_y"/>
                                          </p:val>
                                        </p:tav>
                                        <p:tav tm="100000">
                                          <p:val>
                                            <p:strVal val="#ppt_y+0"/>
                                          </p:val>
                                        </p:tav>
                                      </p:tavLst>
                                    </p:anim>
                                    <p:anim to="" calcmode="lin" valueType="num">
                                      <p:cBhvr>
                                        <p:cTn id="427" dur="500" fill="hold">
                                          <p:stCondLst>
                                            <p:cond delay="0"/>
                                          </p:stCondLst>
                                        </p:cTn>
                                        <p:tgtEl>
                                          <p:spTgt spid="58"/>
                                        </p:tgtEl>
                                        <p:attrNameLst>
                                          <p:attrName>ppt_w</p:attrName>
                                        </p:attrNameLst>
                                      </p:cBhvr>
                                      <p:tavLst>
                                        <p:tav tm="0">
                                          <p:val>
                                            <p:strVal val="ppt_w"/>
                                          </p:val>
                                        </p:tav>
                                        <p:tav tm="100000">
                                          <p:val>
                                            <p:strVal val="#ppt_w"/>
                                          </p:val>
                                        </p:tav>
                                      </p:tavLst>
                                    </p:anim>
                                    <p:anim to="" calcmode="lin" valueType="num">
                                      <p:cBhvr>
                                        <p:cTn id="428" dur="500" fill="hold">
                                          <p:stCondLst>
                                            <p:cond delay="0"/>
                                          </p:stCondLst>
                                        </p:cTn>
                                        <p:tgtEl>
                                          <p:spTgt spid="58"/>
                                        </p:tgtEl>
                                        <p:attrNameLst>
                                          <p:attrName>ppt_h</p:attrName>
                                        </p:attrNameLst>
                                      </p:cBhvr>
                                      <p:tavLst>
                                        <p:tav tm="0">
                                          <p:val>
                                            <p:strVal val="ppt_h"/>
                                          </p:val>
                                        </p:tav>
                                        <p:tav tm="100000">
                                          <p:val>
                                            <p:strVal val="#ppt_h"/>
                                          </p:val>
                                        </p:tav>
                                      </p:tavLst>
                                    </p:anim>
                                  </p:childTnLst>
                                </p:cTn>
                              </p:par>
                              <p:par>
                                <p:cTn id="429" presetID="35" presetClass="path" presetSubtype="0" accel="50000" decel="50000" fill="hold" grpId="4" nodeType="withEffect">
                                  <p:stCondLst>
                                    <p:cond delay="0"/>
                                  </p:stCondLst>
                                  <p:childTnLst>
                                    <p:anim to="" calcmode="lin" valueType="num">
                                      <p:cBhvr>
                                        <p:cTn id="430" dur="500" fill="hold">
                                          <p:stCondLst>
                                            <p:cond delay="0"/>
                                          </p:stCondLst>
                                        </p:cTn>
                                        <p:tgtEl>
                                          <p:spTgt spid="3"/>
                                        </p:tgtEl>
                                        <p:attrNameLst>
                                          <p:attrName>ppt_x</p:attrName>
                                        </p:attrNameLst>
                                      </p:cBhvr>
                                      <p:tavLst>
                                        <p:tav tm="0">
                                          <p:val>
                                            <p:strVal val="ppt_x"/>
                                          </p:val>
                                        </p:tav>
                                        <p:tav tm="100000">
                                          <p:val>
                                            <p:strVal val="#ppt_x+-1.5894573E-08"/>
                                          </p:val>
                                        </p:tav>
                                      </p:tavLst>
                                    </p:anim>
                                    <p:anim to="" calcmode="lin" valueType="num">
                                      <p:cBhvr>
                                        <p:cTn id="431"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432"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433" dur="500" fill="hold">
                                          <p:stCondLst>
                                            <p:cond delay="0"/>
                                          </p:stCondLst>
                                        </p:cTn>
                                        <p:tgtEl>
                                          <p:spTgt spid="3"/>
                                        </p:tgtEl>
                                        <p:attrNameLst>
                                          <p:attrName>ppt_h</p:attrName>
                                        </p:attrNameLst>
                                      </p:cBhvr>
                                      <p:tavLst>
                                        <p:tav tm="0">
                                          <p:val>
                                            <p:strVal val="ppt_h"/>
                                          </p:val>
                                        </p:tav>
                                        <p:tav tm="100000">
                                          <p:val>
                                            <p:strVal val="#ppt_h"/>
                                          </p:val>
                                        </p:tav>
                                      </p:tavLst>
                                    </p:anim>
                                  </p:childTnLst>
                                </p:cTn>
                              </p:par>
                              <p:par>
                                <p:cTn id="434" presetID="35" presetClass="path" presetSubtype="0" accel="50000" decel="50000" fill="hold" nodeType="withEffect">
                                  <p:stCondLst>
                                    <p:cond delay="0"/>
                                  </p:stCondLst>
                                  <p:childTnLst>
                                    <p:anim to="" calcmode="lin" valueType="num">
                                      <p:cBhvr>
                                        <p:cTn id="435" dur="500" fill="hold">
                                          <p:stCondLst>
                                            <p:cond delay="0"/>
                                          </p:stCondLst>
                                        </p:cTn>
                                        <p:tgtEl>
                                          <p:spTgt spid="22"/>
                                        </p:tgtEl>
                                        <p:attrNameLst>
                                          <p:attrName>ppt_x</p:attrName>
                                        </p:attrNameLst>
                                      </p:cBhvr>
                                      <p:tavLst>
                                        <p:tav tm="0">
                                          <p:val>
                                            <p:strVal val="ppt_x"/>
                                          </p:val>
                                        </p:tav>
                                        <p:tav tm="100000">
                                          <p:val>
                                            <p:strVal val="#ppt_x+0"/>
                                          </p:val>
                                        </p:tav>
                                      </p:tavLst>
                                    </p:anim>
                                    <p:anim to="" calcmode="lin" valueType="num">
                                      <p:cBhvr>
                                        <p:cTn id="436" dur="500" fill="hold">
                                          <p:stCondLst>
                                            <p:cond delay="0"/>
                                          </p:stCondLst>
                                        </p:cTn>
                                        <p:tgtEl>
                                          <p:spTgt spid="22"/>
                                        </p:tgtEl>
                                        <p:attrNameLst>
                                          <p:attrName>ppt_y</p:attrName>
                                        </p:attrNameLst>
                                      </p:cBhvr>
                                      <p:tavLst>
                                        <p:tav tm="0">
                                          <p:val>
                                            <p:strVal val="ppt_y"/>
                                          </p:val>
                                        </p:tav>
                                        <p:tav tm="100000">
                                          <p:val>
                                            <p:strVal val="#ppt_y+0"/>
                                          </p:val>
                                        </p:tav>
                                      </p:tavLst>
                                    </p:anim>
                                    <p:anim to="" calcmode="lin" valueType="num">
                                      <p:cBhvr>
                                        <p:cTn id="437" dur="500" fill="hold">
                                          <p:stCondLst>
                                            <p:cond delay="0"/>
                                          </p:stCondLst>
                                        </p:cTn>
                                        <p:tgtEl>
                                          <p:spTgt spid="22"/>
                                        </p:tgtEl>
                                        <p:attrNameLst>
                                          <p:attrName>ppt_w</p:attrName>
                                        </p:attrNameLst>
                                      </p:cBhvr>
                                      <p:tavLst>
                                        <p:tav tm="0">
                                          <p:val>
                                            <p:strVal val="ppt_w"/>
                                          </p:val>
                                        </p:tav>
                                        <p:tav tm="100000">
                                          <p:val>
                                            <p:strVal val="#ppt_w"/>
                                          </p:val>
                                        </p:tav>
                                      </p:tavLst>
                                    </p:anim>
                                    <p:anim to="" calcmode="lin" valueType="num">
                                      <p:cBhvr>
                                        <p:cTn id="438" dur="500" fill="hold">
                                          <p:stCondLst>
                                            <p:cond delay="0"/>
                                          </p:stCondLst>
                                        </p:cTn>
                                        <p:tgtEl>
                                          <p:spTgt spid="22"/>
                                        </p:tgtEl>
                                        <p:attrNameLst>
                                          <p:attrName>ppt_h</p:attrName>
                                        </p:attrNameLst>
                                      </p:cBhvr>
                                      <p:tavLst>
                                        <p:tav tm="0">
                                          <p:val>
                                            <p:strVal val="ppt_h"/>
                                          </p:val>
                                        </p:tav>
                                        <p:tav tm="100000">
                                          <p:val>
                                            <p:strVal val="#ppt_h"/>
                                          </p:val>
                                        </p:tav>
                                      </p:tavLst>
                                    </p:anim>
                                  </p:childTnLst>
                                </p:cTn>
                              </p:par>
                              <p:par>
                                <p:cTn id="439" presetID="35" presetClass="path" presetSubtype="0" accel="50000" decel="50000" fill="hold" nodeType="withEffect">
                                  <p:stCondLst>
                                    <p:cond delay="0"/>
                                  </p:stCondLst>
                                  <p:childTnLst>
                                    <p:anim to="" calcmode="lin" valueType="num">
                                      <p:cBhvr>
                                        <p:cTn id="440" dur="500" fill="hold">
                                          <p:stCondLst>
                                            <p:cond delay="0"/>
                                          </p:stCondLst>
                                        </p:cTn>
                                        <p:tgtEl>
                                          <p:spTgt spid="46"/>
                                        </p:tgtEl>
                                        <p:attrNameLst>
                                          <p:attrName>ppt_x</p:attrName>
                                        </p:attrNameLst>
                                      </p:cBhvr>
                                      <p:tavLst>
                                        <p:tav tm="0">
                                          <p:val>
                                            <p:strVal val="ppt_x"/>
                                          </p:val>
                                        </p:tav>
                                        <p:tav tm="100000">
                                          <p:val>
                                            <p:strVal val="#ppt_x+0"/>
                                          </p:val>
                                        </p:tav>
                                      </p:tavLst>
                                    </p:anim>
                                    <p:anim to="" calcmode="lin" valueType="num">
                                      <p:cBhvr>
                                        <p:cTn id="441" dur="500" fill="hold">
                                          <p:stCondLst>
                                            <p:cond delay="0"/>
                                          </p:stCondLst>
                                        </p:cTn>
                                        <p:tgtEl>
                                          <p:spTgt spid="46"/>
                                        </p:tgtEl>
                                        <p:attrNameLst>
                                          <p:attrName>ppt_y</p:attrName>
                                        </p:attrNameLst>
                                      </p:cBhvr>
                                      <p:tavLst>
                                        <p:tav tm="0">
                                          <p:val>
                                            <p:strVal val="ppt_y"/>
                                          </p:val>
                                        </p:tav>
                                        <p:tav tm="100000">
                                          <p:val>
                                            <p:strVal val="#ppt_y+0"/>
                                          </p:val>
                                        </p:tav>
                                      </p:tavLst>
                                    </p:anim>
                                    <p:anim to="" calcmode="lin" valueType="num">
                                      <p:cBhvr>
                                        <p:cTn id="442" dur="500" fill="hold">
                                          <p:stCondLst>
                                            <p:cond delay="0"/>
                                          </p:stCondLst>
                                        </p:cTn>
                                        <p:tgtEl>
                                          <p:spTgt spid="46"/>
                                        </p:tgtEl>
                                        <p:attrNameLst>
                                          <p:attrName>ppt_w</p:attrName>
                                        </p:attrNameLst>
                                      </p:cBhvr>
                                      <p:tavLst>
                                        <p:tav tm="0">
                                          <p:val>
                                            <p:strVal val="ppt_w"/>
                                          </p:val>
                                        </p:tav>
                                        <p:tav tm="100000">
                                          <p:val>
                                            <p:strVal val="#ppt_w"/>
                                          </p:val>
                                        </p:tav>
                                      </p:tavLst>
                                    </p:anim>
                                    <p:anim to="" calcmode="lin" valueType="num">
                                      <p:cBhvr>
                                        <p:cTn id="443" dur="500" fill="hold">
                                          <p:stCondLst>
                                            <p:cond delay="0"/>
                                          </p:stCondLst>
                                        </p:cTn>
                                        <p:tgtEl>
                                          <p:spTgt spid="46"/>
                                        </p:tgtEl>
                                        <p:attrNameLst>
                                          <p:attrName>ppt_h</p:attrName>
                                        </p:attrNameLst>
                                      </p:cBhvr>
                                      <p:tavLst>
                                        <p:tav tm="0">
                                          <p:val>
                                            <p:strVal val="ppt_h"/>
                                          </p:val>
                                        </p:tav>
                                        <p:tav tm="100000">
                                          <p:val>
                                            <p:strVal val="#ppt_h"/>
                                          </p:val>
                                        </p:tav>
                                      </p:tavLst>
                                    </p:anim>
                                  </p:childTnLst>
                                </p:cTn>
                              </p:par>
                              <p:par>
                                <p:cTn id="444" presetID="35" presetClass="path" presetSubtype="0" accel="50000" decel="50000" fill="hold" grpId="3" nodeType="withEffect">
                                  <p:stCondLst>
                                    <p:cond delay="0"/>
                                  </p:stCondLst>
                                  <p:childTnLst>
                                    <p:anim to="" calcmode="lin" valueType="num">
                                      <p:cBhvr>
                                        <p:cTn id="445" dur="500" fill="hold">
                                          <p:stCondLst>
                                            <p:cond delay="0"/>
                                          </p:stCondLst>
                                        </p:cTn>
                                        <p:tgtEl>
                                          <p:spTgt spid="14"/>
                                        </p:tgtEl>
                                        <p:attrNameLst>
                                          <p:attrName>ppt_x</p:attrName>
                                        </p:attrNameLst>
                                      </p:cBhvr>
                                      <p:tavLst>
                                        <p:tav tm="0">
                                          <p:val>
                                            <p:strVal val="ppt_x"/>
                                          </p:val>
                                        </p:tav>
                                        <p:tav tm="100000">
                                          <p:val>
                                            <p:strVal val="#ppt_x+0"/>
                                          </p:val>
                                        </p:tav>
                                      </p:tavLst>
                                    </p:anim>
                                    <p:anim to="" calcmode="lin" valueType="num">
                                      <p:cBhvr>
                                        <p:cTn id="446" dur="500" fill="hold">
                                          <p:stCondLst>
                                            <p:cond delay="0"/>
                                          </p:stCondLst>
                                        </p:cTn>
                                        <p:tgtEl>
                                          <p:spTgt spid="14"/>
                                        </p:tgtEl>
                                        <p:attrNameLst>
                                          <p:attrName>ppt_y</p:attrName>
                                        </p:attrNameLst>
                                      </p:cBhvr>
                                      <p:tavLst>
                                        <p:tav tm="0">
                                          <p:val>
                                            <p:strVal val="ppt_y"/>
                                          </p:val>
                                        </p:tav>
                                        <p:tav tm="100000">
                                          <p:val>
                                            <p:strVal val="#ppt_y+0"/>
                                          </p:val>
                                        </p:tav>
                                      </p:tavLst>
                                    </p:anim>
                                    <p:anim to="" calcmode="lin" valueType="num">
                                      <p:cBhvr>
                                        <p:cTn id="447" dur="500" fill="hold">
                                          <p:stCondLst>
                                            <p:cond delay="0"/>
                                          </p:stCondLst>
                                        </p:cTn>
                                        <p:tgtEl>
                                          <p:spTgt spid="14"/>
                                        </p:tgtEl>
                                        <p:attrNameLst>
                                          <p:attrName>ppt_w</p:attrName>
                                        </p:attrNameLst>
                                      </p:cBhvr>
                                      <p:tavLst>
                                        <p:tav tm="0">
                                          <p:val>
                                            <p:strVal val="ppt_w"/>
                                          </p:val>
                                        </p:tav>
                                        <p:tav tm="100000">
                                          <p:val>
                                            <p:strVal val="#ppt_w"/>
                                          </p:val>
                                        </p:tav>
                                      </p:tavLst>
                                    </p:anim>
                                    <p:anim to="" calcmode="lin" valueType="num">
                                      <p:cBhvr>
                                        <p:cTn id="448" dur="500" fill="hold">
                                          <p:stCondLst>
                                            <p:cond delay="0"/>
                                          </p:stCondLst>
                                        </p:cTn>
                                        <p:tgtEl>
                                          <p:spTgt spid="14"/>
                                        </p:tgtEl>
                                        <p:attrNameLst>
                                          <p:attrName>ppt_h</p:attrName>
                                        </p:attrNameLst>
                                      </p:cBhvr>
                                      <p:tavLst>
                                        <p:tav tm="0">
                                          <p:val>
                                            <p:strVal val="ppt_h"/>
                                          </p:val>
                                        </p:tav>
                                        <p:tav tm="100000">
                                          <p:val>
                                            <p:strVal val="#ppt_h"/>
                                          </p:val>
                                        </p:tav>
                                      </p:tavLst>
                                    </p:anim>
                                  </p:childTnLst>
                                </p:cTn>
                              </p:par>
                              <p:par>
                                <p:cTn id="449" presetID="35" presetClass="path" presetSubtype="0" accel="50000" decel="50000" fill="hold" grpId="3" nodeType="withEffect">
                                  <p:stCondLst>
                                    <p:cond delay="0"/>
                                  </p:stCondLst>
                                  <p:childTnLst>
                                    <p:anim to="" calcmode="lin" valueType="num">
                                      <p:cBhvr>
                                        <p:cTn id="450" dur="500" fill="hold">
                                          <p:stCondLst>
                                            <p:cond delay="0"/>
                                          </p:stCondLst>
                                        </p:cTn>
                                        <p:tgtEl>
                                          <p:spTgt spid="5"/>
                                        </p:tgtEl>
                                        <p:attrNameLst>
                                          <p:attrName>ppt_x</p:attrName>
                                        </p:attrNameLst>
                                      </p:cBhvr>
                                      <p:tavLst>
                                        <p:tav tm="0">
                                          <p:val>
                                            <p:strVal val="ppt_x"/>
                                          </p:val>
                                        </p:tav>
                                        <p:tav tm="100000">
                                          <p:val>
                                            <p:strVal val="#ppt_x+0"/>
                                          </p:val>
                                        </p:tav>
                                      </p:tavLst>
                                    </p:anim>
                                    <p:anim to="" calcmode="lin" valueType="num">
                                      <p:cBhvr>
                                        <p:cTn id="451" dur="500" fill="hold">
                                          <p:stCondLst>
                                            <p:cond delay="0"/>
                                          </p:stCondLst>
                                        </p:cTn>
                                        <p:tgtEl>
                                          <p:spTgt spid="5"/>
                                        </p:tgtEl>
                                        <p:attrNameLst>
                                          <p:attrName>ppt_y</p:attrName>
                                        </p:attrNameLst>
                                      </p:cBhvr>
                                      <p:tavLst>
                                        <p:tav tm="0">
                                          <p:val>
                                            <p:strVal val="ppt_y"/>
                                          </p:val>
                                        </p:tav>
                                        <p:tav tm="100000">
                                          <p:val>
                                            <p:strVal val="#ppt_y+0"/>
                                          </p:val>
                                        </p:tav>
                                      </p:tavLst>
                                    </p:anim>
                                    <p:anim to="" calcmode="lin" valueType="num">
                                      <p:cBhvr>
                                        <p:cTn id="452" dur="500" fill="hold">
                                          <p:stCondLst>
                                            <p:cond delay="0"/>
                                          </p:stCondLst>
                                        </p:cTn>
                                        <p:tgtEl>
                                          <p:spTgt spid="5"/>
                                        </p:tgtEl>
                                        <p:attrNameLst>
                                          <p:attrName>ppt_w</p:attrName>
                                        </p:attrNameLst>
                                      </p:cBhvr>
                                      <p:tavLst>
                                        <p:tav tm="0">
                                          <p:val>
                                            <p:strVal val="ppt_w"/>
                                          </p:val>
                                        </p:tav>
                                        <p:tav tm="100000">
                                          <p:val>
                                            <p:strVal val="#ppt_w"/>
                                          </p:val>
                                        </p:tav>
                                      </p:tavLst>
                                    </p:anim>
                                    <p:anim to="" calcmode="lin" valueType="num">
                                      <p:cBhvr>
                                        <p:cTn id="453" dur="500" fill="hold">
                                          <p:stCondLst>
                                            <p:cond delay="0"/>
                                          </p:stCondLst>
                                        </p:cTn>
                                        <p:tgtEl>
                                          <p:spTgt spid="5"/>
                                        </p:tgtEl>
                                        <p:attrNameLst>
                                          <p:attrName>ppt_h</p:attrName>
                                        </p:attrNameLst>
                                      </p:cBhvr>
                                      <p:tavLst>
                                        <p:tav tm="0">
                                          <p:val>
                                            <p:strVal val="ppt_h"/>
                                          </p:val>
                                        </p:tav>
                                        <p:tav tm="100000">
                                          <p:val>
                                            <p:strVal val="#ppt_h"/>
                                          </p:val>
                                        </p:tav>
                                      </p:tavLst>
                                    </p:anim>
                                  </p:childTnLst>
                                </p:cTn>
                              </p:par>
                              <p:par>
                                <p:cTn id="454" presetID="35" presetClass="path" presetSubtype="0" accel="50000" decel="50000" fill="hold" grpId="3" nodeType="withEffect">
                                  <p:stCondLst>
                                    <p:cond delay="0"/>
                                  </p:stCondLst>
                                  <p:childTnLst>
                                    <p:anim to="" calcmode="lin" valueType="num">
                                      <p:cBhvr>
                                        <p:cTn id="455" dur="500" fill="hold">
                                          <p:stCondLst>
                                            <p:cond delay="0"/>
                                          </p:stCondLst>
                                        </p:cTn>
                                        <p:tgtEl>
                                          <p:spTgt spid="55"/>
                                        </p:tgtEl>
                                        <p:attrNameLst>
                                          <p:attrName>ppt_x</p:attrName>
                                        </p:attrNameLst>
                                      </p:cBhvr>
                                      <p:tavLst>
                                        <p:tav tm="0">
                                          <p:val>
                                            <p:strVal val="ppt_x"/>
                                          </p:val>
                                        </p:tav>
                                        <p:tav tm="100000">
                                          <p:val>
                                            <p:strVal val="#ppt_x+0"/>
                                          </p:val>
                                        </p:tav>
                                      </p:tavLst>
                                    </p:anim>
                                    <p:anim to="" calcmode="lin" valueType="num">
                                      <p:cBhvr>
                                        <p:cTn id="456" dur="500" fill="hold">
                                          <p:stCondLst>
                                            <p:cond delay="0"/>
                                          </p:stCondLst>
                                        </p:cTn>
                                        <p:tgtEl>
                                          <p:spTgt spid="55"/>
                                        </p:tgtEl>
                                        <p:attrNameLst>
                                          <p:attrName>ppt_y</p:attrName>
                                        </p:attrNameLst>
                                      </p:cBhvr>
                                      <p:tavLst>
                                        <p:tav tm="0">
                                          <p:val>
                                            <p:strVal val="ppt_y"/>
                                          </p:val>
                                        </p:tav>
                                        <p:tav tm="100000">
                                          <p:val>
                                            <p:strVal val="#ppt_y+0"/>
                                          </p:val>
                                        </p:tav>
                                      </p:tavLst>
                                    </p:anim>
                                    <p:anim to="" calcmode="lin" valueType="num">
                                      <p:cBhvr>
                                        <p:cTn id="457" dur="500" fill="hold">
                                          <p:stCondLst>
                                            <p:cond delay="0"/>
                                          </p:stCondLst>
                                        </p:cTn>
                                        <p:tgtEl>
                                          <p:spTgt spid="55"/>
                                        </p:tgtEl>
                                        <p:attrNameLst>
                                          <p:attrName>ppt_w</p:attrName>
                                        </p:attrNameLst>
                                      </p:cBhvr>
                                      <p:tavLst>
                                        <p:tav tm="0">
                                          <p:val>
                                            <p:strVal val="ppt_w"/>
                                          </p:val>
                                        </p:tav>
                                        <p:tav tm="100000">
                                          <p:val>
                                            <p:strVal val="#ppt_w"/>
                                          </p:val>
                                        </p:tav>
                                      </p:tavLst>
                                    </p:anim>
                                    <p:anim to="" calcmode="lin" valueType="num">
                                      <p:cBhvr>
                                        <p:cTn id="458" dur="500" fill="hold">
                                          <p:stCondLst>
                                            <p:cond delay="0"/>
                                          </p:stCondLst>
                                        </p:cTn>
                                        <p:tgtEl>
                                          <p:spTgt spid="55"/>
                                        </p:tgtEl>
                                        <p:attrNameLst>
                                          <p:attrName>ppt_h</p:attrName>
                                        </p:attrNameLst>
                                      </p:cBhvr>
                                      <p:tavLst>
                                        <p:tav tm="0">
                                          <p:val>
                                            <p:strVal val="ppt_h"/>
                                          </p:val>
                                        </p:tav>
                                        <p:tav tm="100000">
                                          <p:val>
                                            <p:strVal val="#ppt_h"/>
                                          </p:val>
                                        </p:tav>
                                      </p:tavLst>
                                    </p:anim>
                                  </p:childTnLst>
                                </p:cTn>
                              </p:par>
                              <p:par>
                                <p:cTn id="459" presetID="35" presetClass="path" presetSubtype="0" accel="50000" decel="50000" fill="hold" grpId="3" nodeType="withEffect">
                                  <p:stCondLst>
                                    <p:cond delay="0"/>
                                  </p:stCondLst>
                                  <p:childTnLst>
                                    <p:anim to="" calcmode="lin" valueType="num">
                                      <p:cBhvr>
                                        <p:cTn id="460" dur="500" fill="hold">
                                          <p:stCondLst>
                                            <p:cond delay="0"/>
                                          </p:stCondLst>
                                        </p:cTn>
                                        <p:tgtEl>
                                          <p:spTgt spid="59"/>
                                        </p:tgtEl>
                                        <p:attrNameLst>
                                          <p:attrName>ppt_x</p:attrName>
                                        </p:attrNameLst>
                                      </p:cBhvr>
                                      <p:tavLst>
                                        <p:tav tm="0">
                                          <p:val>
                                            <p:strVal val="ppt_x"/>
                                          </p:val>
                                        </p:tav>
                                        <p:tav tm="100000">
                                          <p:val>
                                            <p:strVal val="#ppt_x+0"/>
                                          </p:val>
                                        </p:tav>
                                      </p:tavLst>
                                    </p:anim>
                                    <p:anim to="" calcmode="lin" valueType="num">
                                      <p:cBhvr>
                                        <p:cTn id="461" dur="500" fill="hold">
                                          <p:stCondLst>
                                            <p:cond delay="0"/>
                                          </p:stCondLst>
                                        </p:cTn>
                                        <p:tgtEl>
                                          <p:spTgt spid="59"/>
                                        </p:tgtEl>
                                        <p:attrNameLst>
                                          <p:attrName>ppt_y</p:attrName>
                                        </p:attrNameLst>
                                      </p:cBhvr>
                                      <p:tavLst>
                                        <p:tav tm="0">
                                          <p:val>
                                            <p:strVal val="ppt_y"/>
                                          </p:val>
                                        </p:tav>
                                        <p:tav tm="100000">
                                          <p:val>
                                            <p:strVal val="#ppt_y+0"/>
                                          </p:val>
                                        </p:tav>
                                      </p:tavLst>
                                    </p:anim>
                                    <p:anim to="" calcmode="lin" valueType="num">
                                      <p:cBhvr>
                                        <p:cTn id="462" dur="500" fill="hold">
                                          <p:stCondLst>
                                            <p:cond delay="0"/>
                                          </p:stCondLst>
                                        </p:cTn>
                                        <p:tgtEl>
                                          <p:spTgt spid="59"/>
                                        </p:tgtEl>
                                        <p:attrNameLst>
                                          <p:attrName>ppt_w</p:attrName>
                                        </p:attrNameLst>
                                      </p:cBhvr>
                                      <p:tavLst>
                                        <p:tav tm="0">
                                          <p:val>
                                            <p:strVal val="ppt_w"/>
                                          </p:val>
                                        </p:tav>
                                        <p:tav tm="100000">
                                          <p:val>
                                            <p:strVal val="#ppt_w"/>
                                          </p:val>
                                        </p:tav>
                                      </p:tavLst>
                                    </p:anim>
                                    <p:anim to="" calcmode="lin" valueType="num">
                                      <p:cBhvr>
                                        <p:cTn id="463" dur="500" fill="hold">
                                          <p:stCondLst>
                                            <p:cond delay="0"/>
                                          </p:stCondLst>
                                        </p:cTn>
                                        <p:tgtEl>
                                          <p:spTgt spid="59"/>
                                        </p:tgtEl>
                                        <p:attrNameLst>
                                          <p:attrName>ppt_h</p:attrName>
                                        </p:attrNameLst>
                                      </p:cBhvr>
                                      <p:tavLst>
                                        <p:tav tm="0">
                                          <p:val>
                                            <p:strVal val="ppt_h"/>
                                          </p:val>
                                        </p:tav>
                                        <p:tav tm="100000">
                                          <p:val>
                                            <p:strVal val="#ppt_h"/>
                                          </p:val>
                                        </p:tav>
                                      </p:tavLst>
                                    </p:anim>
                                  </p:childTnLst>
                                </p:cTn>
                              </p:par>
                              <p:par>
                                <p:cTn id="464" presetID="35" presetClass="path" presetSubtype="0" accel="50000" decel="50000" fill="hold" grpId="3" nodeType="withEffect">
                                  <p:stCondLst>
                                    <p:cond delay="0"/>
                                  </p:stCondLst>
                                  <p:childTnLst>
                                    <p:anim to="" calcmode="lin" valueType="num">
                                      <p:cBhvr>
                                        <p:cTn id="465" dur="500" fill="hold">
                                          <p:stCondLst>
                                            <p:cond delay="0"/>
                                          </p:stCondLst>
                                        </p:cTn>
                                        <p:tgtEl>
                                          <p:spTgt spid="8"/>
                                        </p:tgtEl>
                                        <p:attrNameLst>
                                          <p:attrName>ppt_x</p:attrName>
                                        </p:attrNameLst>
                                      </p:cBhvr>
                                      <p:tavLst>
                                        <p:tav tm="0">
                                          <p:val>
                                            <p:strVal val="ppt_x"/>
                                          </p:val>
                                        </p:tav>
                                        <p:tav tm="100000">
                                          <p:val>
                                            <p:strVal val="#ppt_x+0"/>
                                          </p:val>
                                        </p:tav>
                                      </p:tavLst>
                                    </p:anim>
                                    <p:anim to="" calcmode="lin" valueType="num">
                                      <p:cBhvr>
                                        <p:cTn id="466" dur="500" fill="hold">
                                          <p:stCondLst>
                                            <p:cond delay="0"/>
                                          </p:stCondLst>
                                        </p:cTn>
                                        <p:tgtEl>
                                          <p:spTgt spid="8"/>
                                        </p:tgtEl>
                                        <p:attrNameLst>
                                          <p:attrName>ppt_y</p:attrName>
                                        </p:attrNameLst>
                                      </p:cBhvr>
                                      <p:tavLst>
                                        <p:tav tm="0">
                                          <p:val>
                                            <p:strVal val="ppt_y"/>
                                          </p:val>
                                        </p:tav>
                                        <p:tav tm="100000">
                                          <p:val>
                                            <p:strVal val="#ppt_y+0"/>
                                          </p:val>
                                        </p:tav>
                                      </p:tavLst>
                                    </p:anim>
                                    <p:anim to="" calcmode="lin" valueType="num">
                                      <p:cBhvr>
                                        <p:cTn id="467" dur="500" fill="hold">
                                          <p:stCondLst>
                                            <p:cond delay="0"/>
                                          </p:stCondLst>
                                        </p:cTn>
                                        <p:tgtEl>
                                          <p:spTgt spid="8"/>
                                        </p:tgtEl>
                                        <p:attrNameLst>
                                          <p:attrName>ppt_w</p:attrName>
                                        </p:attrNameLst>
                                      </p:cBhvr>
                                      <p:tavLst>
                                        <p:tav tm="0">
                                          <p:val>
                                            <p:strVal val="ppt_w"/>
                                          </p:val>
                                        </p:tav>
                                        <p:tav tm="100000">
                                          <p:val>
                                            <p:strVal val="#ppt_w"/>
                                          </p:val>
                                        </p:tav>
                                      </p:tavLst>
                                    </p:anim>
                                    <p:anim to="" calcmode="lin" valueType="num">
                                      <p:cBhvr>
                                        <p:cTn id="468" dur="500" fill="hold">
                                          <p:stCondLst>
                                            <p:cond delay="0"/>
                                          </p:stCondLst>
                                        </p:cTn>
                                        <p:tgtEl>
                                          <p:spTgt spid="8"/>
                                        </p:tgtEl>
                                        <p:attrNameLst>
                                          <p:attrName>ppt_h</p:attrName>
                                        </p:attrNameLst>
                                      </p:cBhvr>
                                      <p:tavLst>
                                        <p:tav tm="0">
                                          <p:val>
                                            <p:strVal val="ppt_h"/>
                                          </p:val>
                                        </p:tav>
                                        <p:tav tm="100000">
                                          <p:val>
                                            <p:strVal val="#ppt_h"/>
                                          </p:val>
                                        </p:tav>
                                      </p:tavLst>
                                    </p:anim>
                                  </p:childTnLst>
                                </p:cTn>
                              </p:par>
                              <p:par>
                                <p:cTn id="469" presetID="35" presetClass="path" presetSubtype="0" accel="50000" decel="50000" fill="hold" nodeType="withEffect">
                                  <p:stCondLst>
                                    <p:cond delay="0"/>
                                  </p:stCondLst>
                                  <p:childTnLst>
                                    <p:anim to="" calcmode="lin" valueType="num">
                                      <p:cBhvr>
                                        <p:cTn id="470" dur="500" fill="hold">
                                          <p:stCondLst>
                                            <p:cond delay="0"/>
                                          </p:stCondLst>
                                        </p:cTn>
                                        <p:tgtEl>
                                          <p:spTgt spid="32"/>
                                        </p:tgtEl>
                                        <p:attrNameLst>
                                          <p:attrName>ppt_x</p:attrName>
                                        </p:attrNameLst>
                                      </p:cBhvr>
                                      <p:tavLst>
                                        <p:tav tm="0">
                                          <p:val>
                                            <p:strVal val="ppt_x"/>
                                          </p:val>
                                        </p:tav>
                                        <p:tav tm="100000">
                                          <p:val>
                                            <p:strVal val="#ppt_x+0"/>
                                          </p:val>
                                        </p:tav>
                                      </p:tavLst>
                                    </p:anim>
                                    <p:anim to="" calcmode="lin" valueType="num">
                                      <p:cBhvr>
                                        <p:cTn id="471" dur="500" fill="hold">
                                          <p:stCondLst>
                                            <p:cond delay="0"/>
                                          </p:stCondLst>
                                        </p:cTn>
                                        <p:tgtEl>
                                          <p:spTgt spid="32"/>
                                        </p:tgtEl>
                                        <p:attrNameLst>
                                          <p:attrName>ppt_y</p:attrName>
                                        </p:attrNameLst>
                                      </p:cBhvr>
                                      <p:tavLst>
                                        <p:tav tm="0">
                                          <p:val>
                                            <p:strVal val="ppt_y"/>
                                          </p:val>
                                        </p:tav>
                                        <p:tav tm="100000">
                                          <p:val>
                                            <p:strVal val="#ppt_y+0"/>
                                          </p:val>
                                        </p:tav>
                                      </p:tavLst>
                                    </p:anim>
                                    <p:anim to="" calcmode="lin" valueType="num">
                                      <p:cBhvr>
                                        <p:cTn id="472" dur="500" fill="hold">
                                          <p:stCondLst>
                                            <p:cond delay="0"/>
                                          </p:stCondLst>
                                        </p:cTn>
                                        <p:tgtEl>
                                          <p:spTgt spid="32"/>
                                        </p:tgtEl>
                                        <p:attrNameLst>
                                          <p:attrName>ppt_w</p:attrName>
                                        </p:attrNameLst>
                                      </p:cBhvr>
                                      <p:tavLst>
                                        <p:tav tm="0">
                                          <p:val>
                                            <p:strVal val="ppt_w"/>
                                          </p:val>
                                        </p:tav>
                                        <p:tav tm="100000">
                                          <p:val>
                                            <p:strVal val="#ppt_w"/>
                                          </p:val>
                                        </p:tav>
                                      </p:tavLst>
                                    </p:anim>
                                    <p:anim to="" calcmode="lin" valueType="num">
                                      <p:cBhvr>
                                        <p:cTn id="473" dur="500" fill="hold">
                                          <p:stCondLst>
                                            <p:cond delay="0"/>
                                          </p:stCondLst>
                                        </p:cTn>
                                        <p:tgtEl>
                                          <p:spTgt spid="32"/>
                                        </p:tgtEl>
                                        <p:attrNameLst>
                                          <p:attrName>ppt_h</p:attrName>
                                        </p:attrNameLst>
                                      </p:cBhvr>
                                      <p:tavLst>
                                        <p:tav tm="0">
                                          <p:val>
                                            <p:strVal val="ppt_h"/>
                                          </p:val>
                                        </p:tav>
                                        <p:tav tm="100000">
                                          <p:val>
                                            <p:strVal val="#ppt_h"/>
                                          </p:val>
                                        </p:tav>
                                      </p:tavLst>
                                    </p:anim>
                                  </p:childTnLst>
                                </p:cTn>
                              </p:par>
                              <p:par>
                                <p:cTn id="474" presetID="35" presetClass="path" presetSubtype="0" accel="50000" decel="50000" fill="hold" nodeType="withEffect">
                                  <p:stCondLst>
                                    <p:cond delay="0"/>
                                  </p:stCondLst>
                                  <p:childTnLst>
                                    <p:anim to="" calcmode="lin" valueType="num">
                                      <p:cBhvr>
                                        <p:cTn id="475" dur="500" fill="hold">
                                          <p:stCondLst>
                                            <p:cond delay="0"/>
                                          </p:stCondLst>
                                        </p:cTn>
                                        <p:tgtEl>
                                          <p:spTgt spid="47"/>
                                        </p:tgtEl>
                                        <p:attrNameLst>
                                          <p:attrName>ppt_x</p:attrName>
                                        </p:attrNameLst>
                                      </p:cBhvr>
                                      <p:tavLst>
                                        <p:tav tm="0">
                                          <p:val>
                                            <p:strVal val="ppt_x"/>
                                          </p:val>
                                        </p:tav>
                                        <p:tav tm="100000">
                                          <p:val>
                                            <p:strVal val="#ppt_x+0"/>
                                          </p:val>
                                        </p:tav>
                                      </p:tavLst>
                                    </p:anim>
                                    <p:anim to="" calcmode="lin" valueType="num">
                                      <p:cBhvr>
                                        <p:cTn id="476" dur="500" fill="hold">
                                          <p:stCondLst>
                                            <p:cond delay="0"/>
                                          </p:stCondLst>
                                        </p:cTn>
                                        <p:tgtEl>
                                          <p:spTgt spid="47"/>
                                        </p:tgtEl>
                                        <p:attrNameLst>
                                          <p:attrName>ppt_y</p:attrName>
                                        </p:attrNameLst>
                                      </p:cBhvr>
                                      <p:tavLst>
                                        <p:tav tm="0">
                                          <p:val>
                                            <p:strVal val="ppt_y"/>
                                          </p:val>
                                        </p:tav>
                                        <p:tav tm="100000">
                                          <p:val>
                                            <p:strVal val="#ppt_y+0"/>
                                          </p:val>
                                        </p:tav>
                                      </p:tavLst>
                                    </p:anim>
                                    <p:anim to="" calcmode="lin" valueType="num">
                                      <p:cBhvr>
                                        <p:cTn id="477" dur="500" fill="hold">
                                          <p:stCondLst>
                                            <p:cond delay="0"/>
                                          </p:stCondLst>
                                        </p:cTn>
                                        <p:tgtEl>
                                          <p:spTgt spid="47"/>
                                        </p:tgtEl>
                                        <p:attrNameLst>
                                          <p:attrName>ppt_w</p:attrName>
                                        </p:attrNameLst>
                                      </p:cBhvr>
                                      <p:tavLst>
                                        <p:tav tm="0">
                                          <p:val>
                                            <p:strVal val="ppt_w"/>
                                          </p:val>
                                        </p:tav>
                                        <p:tav tm="100000">
                                          <p:val>
                                            <p:strVal val="#ppt_w"/>
                                          </p:val>
                                        </p:tav>
                                      </p:tavLst>
                                    </p:anim>
                                    <p:anim to="" calcmode="lin" valueType="num">
                                      <p:cBhvr>
                                        <p:cTn id="478" dur="500" fill="hold">
                                          <p:stCondLst>
                                            <p:cond delay="0"/>
                                          </p:stCondLst>
                                        </p:cTn>
                                        <p:tgtEl>
                                          <p:spTgt spid="47"/>
                                        </p:tgtEl>
                                        <p:attrNameLst>
                                          <p:attrName>ppt_h</p:attrName>
                                        </p:attrNameLst>
                                      </p:cBhvr>
                                      <p:tavLst>
                                        <p:tav tm="0">
                                          <p:val>
                                            <p:strVal val="ppt_h"/>
                                          </p:val>
                                        </p:tav>
                                        <p:tav tm="100000">
                                          <p:val>
                                            <p:strVal val="#ppt_h"/>
                                          </p:val>
                                        </p:tav>
                                      </p:tavLst>
                                    </p:anim>
                                  </p:childTnLst>
                                </p:cTn>
                              </p:par>
                              <p:par>
                                <p:cTn id="479" presetID="35" presetClass="path" presetSubtype="0" accel="50000" decel="50000" fill="hold" grpId="2" nodeType="withEffect">
                                  <p:stCondLst>
                                    <p:cond delay="0"/>
                                  </p:stCondLst>
                                  <p:childTnLst>
                                    <p:anim to="" calcmode="lin" valueType="num">
                                      <p:cBhvr>
                                        <p:cTn id="480" dur="500" fill="hold">
                                          <p:stCondLst>
                                            <p:cond delay="0"/>
                                          </p:stCondLst>
                                        </p:cTn>
                                        <p:tgtEl>
                                          <p:spTgt spid="21"/>
                                        </p:tgtEl>
                                        <p:attrNameLst>
                                          <p:attrName>ppt_x</p:attrName>
                                        </p:attrNameLst>
                                      </p:cBhvr>
                                      <p:tavLst>
                                        <p:tav tm="0">
                                          <p:val>
                                            <p:strVal val="ppt_x"/>
                                          </p:val>
                                        </p:tav>
                                        <p:tav tm="100000">
                                          <p:val>
                                            <p:strVal val="#ppt_x+0"/>
                                          </p:val>
                                        </p:tav>
                                      </p:tavLst>
                                    </p:anim>
                                    <p:anim to="" calcmode="lin" valueType="num">
                                      <p:cBhvr>
                                        <p:cTn id="481" dur="500" fill="hold">
                                          <p:stCondLst>
                                            <p:cond delay="0"/>
                                          </p:stCondLst>
                                        </p:cTn>
                                        <p:tgtEl>
                                          <p:spTgt spid="21"/>
                                        </p:tgtEl>
                                        <p:attrNameLst>
                                          <p:attrName>ppt_y</p:attrName>
                                        </p:attrNameLst>
                                      </p:cBhvr>
                                      <p:tavLst>
                                        <p:tav tm="0">
                                          <p:val>
                                            <p:strVal val="ppt_y"/>
                                          </p:val>
                                        </p:tav>
                                        <p:tav tm="100000">
                                          <p:val>
                                            <p:strVal val="#ppt_y+0"/>
                                          </p:val>
                                        </p:tav>
                                      </p:tavLst>
                                    </p:anim>
                                    <p:anim to="" calcmode="lin" valueType="num">
                                      <p:cBhvr>
                                        <p:cTn id="482" dur="500" fill="hold">
                                          <p:stCondLst>
                                            <p:cond delay="0"/>
                                          </p:stCondLst>
                                        </p:cTn>
                                        <p:tgtEl>
                                          <p:spTgt spid="21"/>
                                        </p:tgtEl>
                                        <p:attrNameLst>
                                          <p:attrName>ppt_w</p:attrName>
                                        </p:attrNameLst>
                                      </p:cBhvr>
                                      <p:tavLst>
                                        <p:tav tm="0">
                                          <p:val>
                                            <p:strVal val="ppt_w"/>
                                          </p:val>
                                        </p:tav>
                                        <p:tav tm="100000">
                                          <p:val>
                                            <p:strVal val="#ppt_w"/>
                                          </p:val>
                                        </p:tav>
                                      </p:tavLst>
                                    </p:anim>
                                    <p:anim to="" calcmode="lin" valueType="num">
                                      <p:cBhvr>
                                        <p:cTn id="483" dur="500" fill="hold">
                                          <p:stCondLst>
                                            <p:cond delay="0"/>
                                          </p:stCondLst>
                                        </p:cTn>
                                        <p:tgtEl>
                                          <p:spTgt spid="21"/>
                                        </p:tgtEl>
                                        <p:attrNameLst>
                                          <p:attrName>ppt_h</p:attrName>
                                        </p:attrNameLst>
                                      </p:cBhvr>
                                      <p:tavLst>
                                        <p:tav tm="0">
                                          <p:val>
                                            <p:strVal val="ppt_h"/>
                                          </p:val>
                                        </p:tav>
                                        <p:tav tm="100000">
                                          <p:val>
                                            <p:strVal val="#ppt_h"/>
                                          </p:val>
                                        </p:tav>
                                      </p:tavLst>
                                    </p:anim>
                                  </p:childTnLst>
                                </p:cTn>
                              </p:par>
                              <p:par>
                                <p:cTn id="484" presetID="35" presetClass="path" presetSubtype="0" accel="50000" decel="50000" fill="hold" grpId="2" nodeType="withEffect">
                                  <p:stCondLst>
                                    <p:cond delay="0"/>
                                  </p:stCondLst>
                                  <p:childTnLst>
                                    <p:anim to="" calcmode="lin" valueType="num">
                                      <p:cBhvr>
                                        <p:cTn id="485"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486" dur="500" fill="hold">
                                          <p:stCondLst>
                                            <p:cond delay="0"/>
                                          </p:stCondLst>
                                        </p:cTn>
                                        <p:tgtEl>
                                          <p:spTgt spid="6"/>
                                        </p:tgtEl>
                                        <p:attrNameLst>
                                          <p:attrName>ppt_y</p:attrName>
                                        </p:attrNameLst>
                                      </p:cBhvr>
                                      <p:tavLst>
                                        <p:tav tm="0">
                                          <p:val>
                                            <p:strVal val="ppt_y"/>
                                          </p:val>
                                        </p:tav>
                                        <p:tav tm="100000">
                                          <p:val>
                                            <p:strVal val="#ppt_y+0"/>
                                          </p:val>
                                        </p:tav>
                                      </p:tavLst>
                                    </p:anim>
                                    <p:anim to="" calcmode="lin" valueType="num">
                                      <p:cBhvr>
                                        <p:cTn id="487"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488"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489" presetID="35" presetClass="path" presetSubtype="0" accel="50000" decel="50000" fill="hold" grpId="2" nodeType="withEffect">
                                  <p:stCondLst>
                                    <p:cond delay="0"/>
                                  </p:stCondLst>
                                  <p:childTnLst>
                                    <p:anim to="" calcmode="lin" valueType="num">
                                      <p:cBhvr>
                                        <p:cTn id="490" dur="500" fill="hold">
                                          <p:stCondLst>
                                            <p:cond delay="0"/>
                                          </p:stCondLst>
                                        </p:cTn>
                                        <p:tgtEl>
                                          <p:spTgt spid="56"/>
                                        </p:tgtEl>
                                        <p:attrNameLst>
                                          <p:attrName>ppt_x</p:attrName>
                                        </p:attrNameLst>
                                      </p:cBhvr>
                                      <p:tavLst>
                                        <p:tav tm="0">
                                          <p:val>
                                            <p:strVal val="ppt_x"/>
                                          </p:val>
                                        </p:tav>
                                        <p:tav tm="100000">
                                          <p:val>
                                            <p:strVal val="#ppt_x+0"/>
                                          </p:val>
                                        </p:tav>
                                      </p:tavLst>
                                    </p:anim>
                                    <p:anim to="" calcmode="lin" valueType="num">
                                      <p:cBhvr>
                                        <p:cTn id="491" dur="500" fill="hold">
                                          <p:stCondLst>
                                            <p:cond delay="0"/>
                                          </p:stCondLst>
                                        </p:cTn>
                                        <p:tgtEl>
                                          <p:spTgt spid="56"/>
                                        </p:tgtEl>
                                        <p:attrNameLst>
                                          <p:attrName>ppt_y</p:attrName>
                                        </p:attrNameLst>
                                      </p:cBhvr>
                                      <p:tavLst>
                                        <p:tav tm="0">
                                          <p:val>
                                            <p:strVal val="ppt_y"/>
                                          </p:val>
                                        </p:tav>
                                        <p:tav tm="100000">
                                          <p:val>
                                            <p:strVal val="#ppt_y+0"/>
                                          </p:val>
                                        </p:tav>
                                      </p:tavLst>
                                    </p:anim>
                                    <p:anim to="" calcmode="lin" valueType="num">
                                      <p:cBhvr>
                                        <p:cTn id="492" dur="500" fill="hold">
                                          <p:stCondLst>
                                            <p:cond delay="0"/>
                                          </p:stCondLst>
                                        </p:cTn>
                                        <p:tgtEl>
                                          <p:spTgt spid="56"/>
                                        </p:tgtEl>
                                        <p:attrNameLst>
                                          <p:attrName>ppt_w</p:attrName>
                                        </p:attrNameLst>
                                      </p:cBhvr>
                                      <p:tavLst>
                                        <p:tav tm="0">
                                          <p:val>
                                            <p:strVal val="ppt_w"/>
                                          </p:val>
                                        </p:tav>
                                        <p:tav tm="100000">
                                          <p:val>
                                            <p:strVal val="#ppt_w"/>
                                          </p:val>
                                        </p:tav>
                                      </p:tavLst>
                                    </p:anim>
                                    <p:anim to="" calcmode="lin" valueType="num">
                                      <p:cBhvr>
                                        <p:cTn id="493" dur="500" fill="hold">
                                          <p:stCondLst>
                                            <p:cond delay="0"/>
                                          </p:stCondLst>
                                        </p:cTn>
                                        <p:tgtEl>
                                          <p:spTgt spid="56"/>
                                        </p:tgtEl>
                                        <p:attrNameLst>
                                          <p:attrName>ppt_h</p:attrName>
                                        </p:attrNameLst>
                                      </p:cBhvr>
                                      <p:tavLst>
                                        <p:tav tm="0">
                                          <p:val>
                                            <p:strVal val="ppt_h"/>
                                          </p:val>
                                        </p:tav>
                                        <p:tav tm="100000">
                                          <p:val>
                                            <p:strVal val="#ppt_h"/>
                                          </p:val>
                                        </p:tav>
                                      </p:tavLst>
                                    </p:anim>
                                  </p:childTnLst>
                                </p:cTn>
                              </p:par>
                              <p:par>
                                <p:cTn id="494" presetID="35" presetClass="path" presetSubtype="0" accel="50000" decel="50000" fill="hold" grpId="2" nodeType="withEffect">
                                  <p:stCondLst>
                                    <p:cond delay="0"/>
                                  </p:stCondLst>
                                  <p:childTnLst>
                                    <p:anim to="" calcmode="lin" valueType="num">
                                      <p:cBhvr>
                                        <p:cTn id="495" dur="500" fill="hold">
                                          <p:stCondLst>
                                            <p:cond delay="0"/>
                                          </p:stCondLst>
                                        </p:cTn>
                                        <p:tgtEl>
                                          <p:spTgt spid="60"/>
                                        </p:tgtEl>
                                        <p:attrNameLst>
                                          <p:attrName>ppt_x</p:attrName>
                                        </p:attrNameLst>
                                      </p:cBhvr>
                                      <p:tavLst>
                                        <p:tav tm="0">
                                          <p:val>
                                            <p:strVal val="ppt_x"/>
                                          </p:val>
                                        </p:tav>
                                        <p:tav tm="100000">
                                          <p:val>
                                            <p:strVal val="#ppt_x+0"/>
                                          </p:val>
                                        </p:tav>
                                      </p:tavLst>
                                    </p:anim>
                                    <p:anim to="" calcmode="lin" valueType="num">
                                      <p:cBhvr>
                                        <p:cTn id="496" dur="500" fill="hold">
                                          <p:stCondLst>
                                            <p:cond delay="0"/>
                                          </p:stCondLst>
                                        </p:cTn>
                                        <p:tgtEl>
                                          <p:spTgt spid="60"/>
                                        </p:tgtEl>
                                        <p:attrNameLst>
                                          <p:attrName>ppt_y</p:attrName>
                                        </p:attrNameLst>
                                      </p:cBhvr>
                                      <p:tavLst>
                                        <p:tav tm="0">
                                          <p:val>
                                            <p:strVal val="ppt_y"/>
                                          </p:val>
                                        </p:tav>
                                        <p:tav tm="100000">
                                          <p:val>
                                            <p:strVal val="#ppt_y+0"/>
                                          </p:val>
                                        </p:tav>
                                      </p:tavLst>
                                    </p:anim>
                                    <p:anim to="" calcmode="lin" valueType="num">
                                      <p:cBhvr>
                                        <p:cTn id="497" dur="500" fill="hold">
                                          <p:stCondLst>
                                            <p:cond delay="0"/>
                                          </p:stCondLst>
                                        </p:cTn>
                                        <p:tgtEl>
                                          <p:spTgt spid="60"/>
                                        </p:tgtEl>
                                        <p:attrNameLst>
                                          <p:attrName>ppt_w</p:attrName>
                                        </p:attrNameLst>
                                      </p:cBhvr>
                                      <p:tavLst>
                                        <p:tav tm="0">
                                          <p:val>
                                            <p:strVal val="ppt_w"/>
                                          </p:val>
                                        </p:tav>
                                        <p:tav tm="100000">
                                          <p:val>
                                            <p:strVal val="#ppt_w"/>
                                          </p:val>
                                        </p:tav>
                                      </p:tavLst>
                                    </p:anim>
                                    <p:anim to="" calcmode="lin" valueType="num">
                                      <p:cBhvr>
                                        <p:cTn id="498" dur="500" fill="hold">
                                          <p:stCondLst>
                                            <p:cond delay="0"/>
                                          </p:stCondLst>
                                        </p:cTn>
                                        <p:tgtEl>
                                          <p:spTgt spid="60"/>
                                        </p:tgtEl>
                                        <p:attrNameLst>
                                          <p:attrName>ppt_h</p:attrName>
                                        </p:attrNameLst>
                                      </p:cBhvr>
                                      <p:tavLst>
                                        <p:tav tm="0">
                                          <p:val>
                                            <p:strVal val="ppt_h"/>
                                          </p:val>
                                        </p:tav>
                                        <p:tav tm="100000">
                                          <p:val>
                                            <p:strVal val="#ppt_h"/>
                                          </p:val>
                                        </p:tav>
                                      </p:tavLst>
                                    </p:anim>
                                  </p:childTnLst>
                                </p:cTn>
                              </p:par>
                              <p:par>
                                <p:cTn id="499" presetID="35" presetClass="path" presetSubtype="0" accel="50000" decel="50000" fill="hold" grpId="2" nodeType="withEffect">
                                  <p:stCondLst>
                                    <p:cond delay="0"/>
                                  </p:stCondLst>
                                  <p:childTnLst>
                                    <p:anim to="" calcmode="lin" valueType="num">
                                      <p:cBhvr>
                                        <p:cTn id="500" dur="500" fill="hold">
                                          <p:stCondLst>
                                            <p:cond delay="0"/>
                                          </p:stCondLst>
                                        </p:cTn>
                                        <p:tgtEl>
                                          <p:spTgt spid="18"/>
                                        </p:tgtEl>
                                        <p:attrNameLst>
                                          <p:attrName>ppt_x</p:attrName>
                                        </p:attrNameLst>
                                      </p:cBhvr>
                                      <p:tavLst>
                                        <p:tav tm="0">
                                          <p:val>
                                            <p:strVal val="ppt_x"/>
                                          </p:val>
                                        </p:tav>
                                        <p:tav tm="100000">
                                          <p:val>
                                            <p:strVal val="#ppt_x+0"/>
                                          </p:val>
                                        </p:tav>
                                      </p:tavLst>
                                    </p:anim>
                                    <p:anim to="" calcmode="lin" valueType="num">
                                      <p:cBhvr>
                                        <p:cTn id="501" dur="500" fill="hold">
                                          <p:stCondLst>
                                            <p:cond delay="0"/>
                                          </p:stCondLst>
                                        </p:cTn>
                                        <p:tgtEl>
                                          <p:spTgt spid="18"/>
                                        </p:tgtEl>
                                        <p:attrNameLst>
                                          <p:attrName>ppt_y</p:attrName>
                                        </p:attrNameLst>
                                      </p:cBhvr>
                                      <p:tavLst>
                                        <p:tav tm="0">
                                          <p:val>
                                            <p:strVal val="ppt_y"/>
                                          </p:val>
                                        </p:tav>
                                        <p:tav tm="100000">
                                          <p:val>
                                            <p:strVal val="#ppt_y+0"/>
                                          </p:val>
                                        </p:tav>
                                      </p:tavLst>
                                    </p:anim>
                                    <p:anim to="" calcmode="lin" valueType="num">
                                      <p:cBhvr>
                                        <p:cTn id="502" dur="500" fill="hold">
                                          <p:stCondLst>
                                            <p:cond delay="0"/>
                                          </p:stCondLst>
                                        </p:cTn>
                                        <p:tgtEl>
                                          <p:spTgt spid="18"/>
                                        </p:tgtEl>
                                        <p:attrNameLst>
                                          <p:attrName>ppt_w</p:attrName>
                                        </p:attrNameLst>
                                      </p:cBhvr>
                                      <p:tavLst>
                                        <p:tav tm="0">
                                          <p:val>
                                            <p:strVal val="ppt_w"/>
                                          </p:val>
                                        </p:tav>
                                        <p:tav tm="100000">
                                          <p:val>
                                            <p:strVal val="#ppt_w"/>
                                          </p:val>
                                        </p:tav>
                                      </p:tavLst>
                                    </p:anim>
                                    <p:anim to="" calcmode="lin" valueType="num">
                                      <p:cBhvr>
                                        <p:cTn id="503" dur="500" fill="hold">
                                          <p:stCondLst>
                                            <p:cond delay="0"/>
                                          </p:stCondLst>
                                        </p:cTn>
                                        <p:tgtEl>
                                          <p:spTgt spid="18"/>
                                        </p:tgtEl>
                                        <p:attrNameLst>
                                          <p:attrName>ppt_h</p:attrName>
                                        </p:attrNameLst>
                                      </p:cBhvr>
                                      <p:tavLst>
                                        <p:tav tm="0">
                                          <p:val>
                                            <p:strVal val="ppt_h"/>
                                          </p:val>
                                        </p:tav>
                                        <p:tav tm="100000">
                                          <p:val>
                                            <p:strVal val="#ppt_h"/>
                                          </p:val>
                                        </p:tav>
                                      </p:tavLst>
                                    </p:anim>
                                  </p:childTnLst>
                                </p:cTn>
                              </p:par>
                              <p:par>
                                <p:cTn id="504" presetID="35" presetClass="path" presetSubtype="0" accel="50000" decel="50000" fill="hold" nodeType="withEffect">
                                  <p:stCondLst>
                                    <p:cond delay="0"/>
                                  </p:stCondLst>
                                  <p:childTnLst>
                                    <p:anim to="" calcmode="lin" valueType="num">
                                      <p:cBhvr>
                                        <p:cTn id="505" dur="500" fill="hold">
                                          <p:stCondLst>
                                            <p:cond delay="0"/>
                                          </p:stCondLst>
                                        </p:cTn>
                                        <p:tgtEl>
                                          <p:spTgt spid="34"/>
                                        </p:tgtEl>
                                        <p:attrNameLst>
                                          <p:attrName>ppt_x</p:attrName>
                                        </p:attrNameLst>
                                      </p:cBhvr>
                                      <p:tavLst>
                                        <p:tav tm="0">
                                          <p:val>
                                            <p:strVal val="ppt_x"/>
                                          </p:val>
                                        </p:tav>
                                        <p:tav tm="100000">
                                          <p:val>
                                            <p:strVal val="#ppt_x+0"/>
                                          </p:val>
                                        </p:tav>
                                      </p:tavLst>
                                    </p:anim>
                                    <p:anim to="" calcmode="lin" valueType="num">
                                      <p:cBhvr>
                                        <p:cTn id="506" dur="500" fill="hold">
                                          <p:stCondLst>
                                            <p:cond delay="0"/>
                                          </p:stCondLst>
                                        </p:cTn>
                                        <p:tgtEl>
                                          <p:spTgt spid="34"/>
                                        </p:tgtEl>
                                        <p:attrNameLst>
                                          <p:attrName>ppt_y</p:attrName>
                                        </p:attrNameLst>
                                      </p:cBhvr>
                                      <p:tavLst>
                                        <p:tav tm="0">
                                          <p:val>
                                            <p:strVal val="ppt_y"/>
                                          </p:val>
                                        </p:tav>
                                        <p:tav tm="100000">
                                          <p:val>
                                            <p:strVal val="#ppt_y+0"/>
                                          </p:val>
                                        </p:tav>
                                      </p:tavLst>
                                    </p:anim>
                                    <p:anim to="" calcmode="lin" valueType="num">
                                      <p:cBhvr>
                                        <p:cTn id="507" dur="500" fill="hold">
                                          <p:stCondLst>
                                            <p:cond delay="0"/>
                                          </p:stCondLst>
                                        </p:cTn>
                                        <p:tgtEl>
                                          <p:spTgt spid="34"/>
                                        </p:tgtEl>
                                        <p:attrNameLst>
                                          <p:attrName>ppt_w</p:attrName>
                                        </p:attrNameLst>
                                      </p:cBhvr>
                                      <p:tavLst>
                                        <p:tav tm="0">
                                          <p:val>
                                            <p:strVal val="ppt_w"/>
                                          </p:val>
                                        </p:tav>
                                        <p:tav tm="100000">
                                          <p:val>
                                            <p:strVal val="#ppt_w"/>
                                          </p:val>
                                        </p:tav>
                                      </p:tavLst>
                                    </p:anim>
                                    <p:anim to="" calcmode="lin" valueType="num">
                                      <p:cBhvr>
                                        <p:cTn id="508" dur="500" fill="hold">
                                          <p:stCondLst>
                                            <p:cond delay="0"/>
                                          </p:stCondLst>
                                        </p:cTn>
                                        <p:tgtEl>
                                          <p:spTgt spid="34"/>
                                        </p:tgtEl>
                                        <p:attrNameLst>
                                          <p:attrName>ppt_h</p:attrName>
                                        </p:attrNameLst>
                                      </p:cBhvr>
                                      <p:tavLst>
                                        <p:tav tm="0">
                                          <p:val>
                                            <p:strVal val="ppt_h"/>
                                          </p:val>
                                        </p:tav>
                                        <p:tav tm="100000">
                                          <p:val>
                                            <p:strVal val="#ppt_h"/>
                                          </p:val>
                                        </p:tav>
                                      </p:tavLst>
                                    </p:anim>
                                  </p:childTnLst>
                                </p:cTn>
                              </p:par>
                              <p:par>
                                <p:cTn id="509" presetID="35" presetClass="path" presetSubtype="0" accel="50000" decel="50000" fill="hold" nodeType="withEffect">
                                  <p:stCondLst>
                                    <p:cond delay="0"/>
                                  </p:stCondLst>
                                  <p:childTnLst>
                                    <p:anim to="" calcmode="lin" valueType="num">
                                      <p:cBhvr>
                                        <p:cTn id="510" dur="500" fill="hold">
                                          <p:stCondLst>
                                            <p:cond delay="0"/>
                                          </p:stCondLst>
                                        </p:cTn>
                                        <p:tgtEl>
                                          <p:spTgt spid="48"/>
                                        </p:tgtEl>
                                        <p:attrNameLst>
                                          <p:attrName>ppt_x</p:attrName>
                                        </p:attrNameLst>
                                      </p:cBhvr>
                                      <p:tavLst>
                                        <p:tav tm="0">
                                          <p:val>
                                            <p:strVal val="ppt_x"/>
                                          </p:val>
                                        </p:tav>
                                        <p:tav tm="100000">
                                          <p:val>
                                            <p:strVal val="#ppt_x+0"/>
                                          </p:val>
                                        </p:tav>
                                      </p:tavLst>
                                    </p:anim>
                                    <p:anim to="" calcmode="lin" valueType="num">
                                      <p:cBhvr>
                                        <p:cTn id="511" dur="500" fill="hold">
                                          <p:stCondLst>
                                            <p:cond delay="0"/>
                                          </p:stCondLst>
                                        </p:cTn>
                                        <p:tgtEl>
                                          <p:spTgt spid="48"/>
                                        </p:tgtEl>
                                        <p:attrNameLst>
                                          <p:attrName>ppt_y</p:attrName>
                                        </p:attrNameLst>
                                      </p:cBhvr>
                                      <p:tavLst>
                                        <p:tav tm="0">
                                          <p:val>
                                            <p:strVal val="ppt_y"/>
                                          </p:val>
                                        </p:tav>
                                        <p:tav tm="100000">
                                          <p:val>
                                            <p:strVal val="#ppt_y+0"/>
                                          </p:val>
                                        </p:tav>
                                      </p:tavLst>
                                    </p:anim>
                                    <p:anim to="" calcmode="lin" valueType="num">
                                      <p:cBhvr>
                                        <p:cTn id="512" dur="500" fill="hold">
                                          <p:stCondLst>
                                            <p:cond delay="0"/>
                                          </p:stCondLst>
                                        </p:cTn>
                                        <p:tgtEl>
                                          <p:spTgt spid="48"/>
                                        </p:tgtEl>
                                        <p:attrNameLst>
                                          <p:attrName>ppt_w</p:attrName>
                                        </p:attrNameLst>
                                      </p:cBhvr>
                                      <p:tavLst>
                                        <p:tav tm="0">
                                          <p:val>
                                            <p:strVal val="ppt_w"/>
                                          </p:val>
                                        </p:tav>
                                        <p:tav tm="100000">
                                          <p:val>
                                            <p:strVal val="#ppt_w"/>
                                          </p:val>
                                        </p:tav>
                                      </p:tavLst>
                                    </p:anim>
                                    <p:anim to="" calcmode="lin" valueType="num">
                                      <p:cBhvr>
                                        <p:cTn id="513" dur="500" fill="hold">
                                          <p:stCondLst>
                                            <p:cond delay="0"/>
                                          </p:stCondLst>
                                        </p:cTn>
                                        <p:tgtEl>
                                          <p:spTgt spid="48"/>
                                        </p:tgtEl>
                                        <p:attrNameLst>
                                          <p:attrName>ppt_h</p:attrName>
                                        </p:attrNameLst>
                                      </p:cBhvr>
                                      <p:tavLst>
                                        <p:tav tm="0">
                                          <p:val>
                                            <p:strVal val="ppt_h"/>
                                          </p:val>
                                        </p:tav>
                                        <p:tav tm="100000">
                                          <p:val>
                                            <p:strVal val="#ppt_h"/>
                                          </p:val>
                                        </p:tav>
                                      </p:tavLst>
                                    </p:anim>
                                  </p:childTnLst>
                                </p:cTn>
                              </p:par>
                              <p:par>
                                <p:cTn id="514" presetID="35" presetClass="path" presetSubtype="0" accel="50000" decel="50000" fill="hold" grpId="1" nodeType="withEffect">
                                  <p:stCondLst>
                                    <p:cond delay="0"/>
                                  </p:stCondLst>
                                  <p:childTnLst>
                                    <p:anim to="" calcmode="lin" valueType="num">
                                      <p:cBhvr>
                                        <p:cTn id="515" dur="500" fill="hold">
                                          <p:stCondLst>
                                            <p:cond delay="0"/>
                                          </p:stCondLst>
                                        </p:cTn>
                                        <p:tgtEl>
                                          <p:spTgt spid="44"/>
                                        </p:tgtEl>
                                        <p:attrNameLst>
                                          <p:attrName>ppt_x</p:attrName>
                                        </p:attrNameLst>
                                      </p:cBhvr>
                                      <p:tavLst>
                                        <p:tav tm="0">
                                          <p:val>
                                            <p:strVal val="ppt_x"/>
                                          </p:val>
                                        </p:tav>
                                        <p:tav tm="100000">
                                          <p:val>
                                            <p:strVal val="#ppt_x+0"/>
                                          </p:val>
                                        </p:tav>
                                      </p:tavLst>
                                    </p:anim>
                                    <p:anim to="" calcmode="lin" valueType="num">
                                      <p:cBhvr>
                                        <p:cTn id="516" dur="500" fill="hold">
                                          <p:stCondLst>
                                            <p:cond delay="0"/>
                                          </p:stCondLst>
                                        </p:cTn>
                                        <p:tgtEl>
                                          <p:spTgt spid="44"/>
                                        </p:tgtEl>
                                        <p:attrNameLst>
                                          <p:attrName>ppt_y</p:attrName>
                                        </p:attrNameLst>
                                      </p:cBhvr>
                                      <p:tavLst>
                                        <p:tav tm="0">
                                          <p:val>
                                            <p:strVal val="ppt_y"/>
                                          </p:val>
                                        </p:tav>
                                        <p:tav tm="100000">
                                          <p:val>
                                            <p:strVal val="#ppt_y+0"/>
                                          </p:val>
                                        </p:tav>
                                      </p:tavLst>
                                    </p:anim>
                                    <p:anim to="" calcmode="lin" valueType="num">
                                      <p:cBhvr>
                                        <p:cTn id="517" dur="500" fill="hold">
                                          <p:stCondLst>
                                            <p:cond delay="0"/>
                                          </p:stCondLst>
                                        </p:cTn>
                                        <p:tgtEl>
                                          <p:spTgt spid="44"/>
                                        </p:tgtEl>
                                        <p:attrNameLst>
                                          <p:attrName>ppt_w</p:attrName>
                                        </p:attrNameLst>
                                      </p:cBhvr>
                                      <p:tavLst>
                                        <p:tav tm="0">
                                          <p:val>
                                            <p:strVal val="ppt_w"/>
                                          </p:val>
                                        </p:tav>
                                        <p:tav tm="100000">
                                          <p:val>
                                            <p:strVal val="#ppt_w"/>
                                          </p:val>
                                        </p:tav>
                                      </p:tavLst>
                                    </p:anim>
                                    <p:anim to="" calcmode="lin" valueType="num">
                                      <p:cBhvr>
                                        <p:cTn id="518" dur="500" fill="hold">
                                          <p:stCondLst>
                                            <p:cond delay="0"/>
                                          </p:stCondLst>
                                        </p:cTn>
                                        <p:tgtEl>
                                          <p:spTgt spid="44"/>
                                        </p:tgtEl>
                                        <p:attrNameLst>
                                          <p:attrName>ppt_h</p:attrName>
                                        </p:attrNameLst>
                                      </p:cBhvr>
                                      <p:tavLst>
                                        <p:tav tm="0">
                                          <p:val>
                                            <p:strVal val="ppt_h"/>
                                          </p:val>
                                        </p:tav>
                                        <p:tav tm="100000">
                                          <p:val>
                                            <p:strVal val="#ppt_h"/>
                                          </p:val>
                                        </p:tav>
                                      </p:tavLst>
                                    </p:anim>
                                  </p:childTnLst>
                                </p:cTn>
                              </p:par>
                              <p:par>
                                <p:cTn id="519" presetID="35" presetClass="path" presetSubtype="0" accel="50000" decel="50000" fill="hold" grpId="1" nodeType="withEffect">
                                  <p:stCondLst>
                                    <p:cond delay="0"/>
                                  </p:stCondLst>
                                  <p:childTnLst>
                                    <p:anim to="" calcmode="lin" valueType="num">
                                      <p:cBhvr>
                                        <p:cTn id="520" dur="500" fill="hold">
                                          <p:stCondLst>
                                            <p:cond delay="0"/>
                                          </p:stCondLst>
                                        </p:cTn>
                                        <p:tgtEl>
                                          <p:spTgt spid="7"/>
                                        </p:tgtEl>
                                        <p:attrNameLst>
                                          <p:attrName>ppt_x</p:attrName>
                                        </p:attrNameLst>
                                      </p:cBhvr>
                                      <p:tavLst>
                                        <p:tav tm="0">
                                          <p:val>
                                            <p:strVal val="ppt_x"/>
                                          </p:val>
                                        </p:tav>
                                        <p:tav tm="100000">
                                          <p:val>
                                            <p:strVal val="#ppt_x+0"/>
                                          </p:val>
                                        </p:tav>
                                      </p:tavLst>
                                    </p:anim>
                                    <p:anim to="" calcmode="lin" valueType="num">
                                      <p:cBhvr>
                                        <p:cTn id="521" dur="500" fill="hold">
                                          <p:stCondLst>
                                            <p:cond delay="0"/>
                                          </p:stCondLst>
                                        </p:cTn>
                                        <p:tgtEl>
                                          <p:spTgt spid="7"/>
                                        </p:tgtEl>
                                        <p:attrNameLst>
                                          <p:attrName>ppt_y</p:attrName>
                                        </p:attrNameLst>
                                      </p:cBhvr>
                                      <p:tavLst>
                                        <p:tav tm="0">
                                          <p:val>
                                            <p:strVal val="ppt_y"/>
                                          </p:val>
                                        </p:tav>
                                        <p:tav tm="100000">
                                          <p:val>
                                            <p:strVal val="#ppt_y+0"/>
                                          </p:val>
                                        </p:tav>
                                      </p:tavLst>
                                    </p:anim>
                                    <p:anim to="" calcmode="lin" valueType="num">
                                      <p:cBhvr>
                                        <p:cTn id="522" dur="500" fill="hold">
                                          <p:stCondLst>
                                            <p:cond delay="0"/>
                                          </p:stCondLst>
                                        </p:cTn>
                                        <p:tgtEl>
                                          <p:spTgt spid="7"/>
                                        </p:tgtEl>
                                        <p:attrNameLst>
                                          <p:attrName>ppt_w</p:attrName>
                                        </p:attrNameLst>
                                      </p:cBhvr>
                                      <p:tavLst>
                                        <p:tav tm="0">
                                          <p:val>
                                            <p:strVal val="ppt_w"/>
                                          </p:val>
                                        </p:tav>
                                        <p:tav tm="100000">
                                          <p:val>
                                            <p:strVal val="#ppt_w"/>
                                          </p:val>
                                        </p:tav>
                                      </p:tavLst>
                                    </p:anim>
                                    <p:anim to="" calcmode="lin" valueType="num">
                                      <p:cBhvr>
                                        <p:cTn id="523" dur="500" fill="hold">
                                          <p:stCondLst>
                                            <p:cond delay="0"/>
                                          </p:stCondLst>
                                        </p:cTn>
                                        <p:tgtEl>
                                          <p:spTgt spid="7"/>
                                        </p:tgtEl>
                                        <p:attrNameLst>
                                          <p:attrName>ppt_h</p:attrName>
                                        </p:attrNameLst>
                                      </p:cBhvr>
                                      <p:tavLst>
                                        <p:tav tm="0">
                                          <p:val>
                                            <p:strVal val="ppt_h"/>
                                          </p:val>
                                        </p:tav>
                                        <p:tav tm="100000">
                                          <p:val>
                                            <p:strVal val="#ppt_h"/>
                                          </p:val>
                                        </p:tav>
                                      </p:tavLst>
                                    </p:anim>
                                  </p:childTnLst>
                                </p:cTn>
                              </p:par>
                              <p:par>
                                <p:cTn id="524" presetID="35" presetClass="path" presetSubtype="0" accel="50000" decel="50000" fill="hold" grpId="1" nodeType="withEffect">
                                  <p:stCondLst>
                                    <p:cond delay="0"/>
                                  </p:stCondLst>
                                  <p:childTnLst>
                                    <p:anim to="" calcmode="lin" valueType="num">
                                      <p:cBhvr>
                                        <p:cTn id="525" dur="500" fill="hold">
                                          <p:stCondLst>
                                            <p:cond delay="0"/>
                                          </p:stCondLst>
                                        </p:cTn>
                                        <p:tgtEl>
                                          <p:spTgt spid="57"/>
                                        </p:tgtEl>
                                        <p:attrNameLst>
                                          <p:attrName>ppt_x</p:attrName>
                                        </p:attrNameLst>
                                      </p:cBhvr>
                                      <p:tavLst>
                                        <p:tav tm="0">
                                          <p:val>
                                            <p:strVal val="ppt_x"/>
                                          </p:val>
                                        </p:tav>
                                        <p:tav tm="100000">
                                          <p:val>
                                            <p:strVal val="#ppt_x+0"/>
                                          </p:val>
                                        </p:tav>
                                      </p:tavLst>
                                    </p:anim>
                                    <p:anim to="" calcmode="lin" valueType="num">
                                      <p:cBhvr>
                                        <p:cTn id="526" dur="500" fill="hold">
                                          <p:stCondLst>
                                            <p:cond delay="0"/>
                                          </p:stCondLst>
                                        </p:cTn>
                                        <p:tgtEl>
                                          <p:spTgt spid="57"/>
                                        </p:tgtEl>
                                        <p:attrNameLst>
                                          <p:attrName>ppt_y</p:attrName>
                                        </p:attrNameLst>
                                      </p:cBhvr>
                                      <p:tavLst>
                                        <p:tav tm="0">
                                          <p:val>
                                            <p:strVal val="ppt_y"/>
                                          </p:val>
                                        </p:tav>
                                        <p:tav tm="100000">
                                          <p:val>
                                            <p:strVal val="#ppt_y+0"/>
                                          </p:val>
                                        </p:tav>
                                      </p:tavLst>
                                    </p:anim>
                                    <p:anim to="" calcmode="lin" valueType="num">
                                      <p:cBhvr>
                                        <p:cTn id="527" dur="500" fill="hold">
                                          <p:stCondLst>
                                            <p:cond delay="0"/>
                                          </p:stCondLst>
                                        </p:cTn>
                                        <p:tgtEl>
                                          <p:spTgt spid="57"/>
                                        </p:tgtEl>
                                        <p:attrNameLst>
                                          <p:attrName>ppt_w</p:attrName>
                                        </p:attrNameLst>
                                      </p:cBhvr>
                                      <p:tavLst>
                                        <p:tav tm="0">
                                          <p:val>
                                            <p:strVal val="ppt_w"/>
                                          </p:val>
                                        </p:tav>
                                        <p:tav tm="100000">
                                          <p:val>
                                            <p:strVal val="#ppt_w"/>
                                          </p:val>
                                        </p:tav>
                                      </p:tavLst>
                                    </p:anim>
                                    <p:anim to="" calcmode="lin" valueType="num">
                                      <p:cBhvr>
                                        <p:cTn id="528" dur="500" fill="hold">
                                          <p:stCondLst>
                                            <p:cond delay="0"/>
                                          </p:stCondLst>
                                        </p:cTn>
                                        <p:tgtEl>
                                          <p:spTgt spid="57"/>
                                        </p:tgtEl>
                                        <p:attrNameLst>
                                          <p:attrName>ppt_h</p:attrName>
                                        </p:attrNameLst>
                                      </p:cBhvr>
                                      <p:tavLst>
                                        <p:tav tm="0">
                                          <p:val>
                                            <p:strVal val="ppt_h"/>
                                          </p:val>
                                        </p:tav>
                                        <p:tav tm="100000">
                                          <p:val>
                                            <p:strVal val="#ppt_h"/>
                                          </p:val>
                                        </p:tav>
                                      </p:tavLst>
                                    </p:anim>
                                  </p:childTnLst>
                                </p:cTn>
                              </p:par>
                              <p:par>
                                <p:cTn id="529" presetID="35" presetClass="path" presetSubtype="0" accel="50000" decel="50000" fill="hold" grpId="1" nodeType="withEffect">
                                  <p:stCondLst>
                                    <p:cond delay="0"/>
                                  </p:stCondLst>
                                  <p:childTnLst>
                                    <p:anim to="" calcmode="lin" valueType="num">
                                      <p:cBhvr>
                                        <p:cTn id="530" dur="500" fill="hold">
                                          <p:stCondLst>
                                            <p:cond delay="0"/>
                                          </p:stCondLst>
                                        </p:cTn>
                                        <p:tgtEl>
                                          <p:spTgt spid="61"/>
                                        </p:tgtEl>
                                        <p:attrNameLst>
                                          <p:attrName>ppt_x</p:attrName>
                                        </p:attrNameLst>
                                      </p:cBhvr>
                                      <p:tavLst>
                                        <p:tav tm="0">
                                          <p:val>
                                            <p:strVal val="ppt_x"/>
                                          </p:val>
                                        </p:tav>
                                        <p:tav tm="100000">
                                          <p:val>
                                            <p:strVal val="#ppt_x+0"/>
                                          </p:val>
                                        </p:tav>
                                      </p:tavLst>
                                    </p:anim>
                                    <p:anim to="" calcmode="lin" valueType="num">
                                      <p:cBhvr>
                                        <p:cTn id="531" dur="500" fill="hold">
                                          <p:stCondLst>
                                            <p:cond delay="0"/>
                                          </p:stCondLst>
                                        </p:cTn>
                                        <p:tgtEl>
                                          <p:spTgt spid="61"/>
                                        </p:tgtEl>
                                        <p:attrNameLst>
                                          <p:attrName>ppt_y</p:attrName>
                                        </p:attrNameLst>
                                      </p:cBhvr>
                                      <p:tavLst>
                                        <p:tav tm="0">
                                          <p:val>
                                            <p:strVal val="ppt_y"/>
                                          </p:val>
                                        </p:tav>
                                        <p:tav tm="100000">
                                          <p:val>
                                            <p:strVal val="#ppt_y+0"/>
                                          </p:val>
                                        </p:tav>
                                      </p:tavLst>
                                    </p:anim>
                                    <p:anim to="" calcmode="lin" valueType="num">
                                      <p:cBhvr>
                                        <p:cTn id="532" dur="500" fill="hold">
                                          <p:stCondLst>
                                            <p:cond delay="0"/>
                                          </p:stCondLst>
                                        </p:cTn>
                                        <p:tgtEl>
                                          <p:spTgt spid="61"/>
                                        </p:tgtEl>
                                        <p:attrNameLst>
                                          <p:attrName>ppt_w</p:attrName>
                                        </p:attrNameLst>
                                      </p:cBhvr>
                                      <p:tavLst>
                                        <p:tav tm="0">
                                          <p:val>
                                            <p:strVal val="ppt_w"/>
                                          </p:val>
                                        </p:tav>
                                        <p:tav tm="100000">
                                          <p:val>
                                            <p:strVal val="#ppt_w"/>
                                          </p:val>
                                        </p:tav>
                                      </p:tavLst>
                                    </p:anim>
                                    <p:anim to="" calcmode="lin" valueType="num">
                                      <p:cBhvr>
                                        <p:cTn id="533" dur="500" fill="hold">
                                          <p:stCondLst>
                                            <p:cond delay="0"/>
                                          </p:stCondLst>
                                        </p:cTn>
                                        <p:tgtEl>
                                          <p:spTgt spid="61"/>
                                        </p:tgtEl>
                                        <p:attrNameLst>
                                          <p:attrName>ppt_h</p:attrName>
                                        </p:attrNameLst>
                                      </p:cBhvr>
                                      <p:tavLst>
                                        <p:tav tm="0">
                                          <p:val>
                                            <p:strVal val="ppt_h"/>
                                          </p:val>
                                        </p:tav>
                                        <p:tav tm="100000">
                                          <p:val>
                                            <p:strVal val="#ppt_h"/>
                                          </p:val>
                                        </p:tav>
                                      </p:tavLst>
                                    </p:anim>
                                  </p:childTnLst>
                                </p:cTn>
                              </p:par>
                              <p:par>
                                <p:cTn id="534" presetID="35" presetClass="path" presetSubtype="0" accel="50000" decel="50000" fill="hold" grpId="1" nodeType="withEffect">
                                  <p:stCondLst>
                                    <p:cond delay="0"/>
                                  </p:stCondLst>
                                  <p:childTnLst>
                                    <p:anim to="" calcmode="lin" valueType="num">
                                      <p:cBhvr>
                                        <p:cTn id="535" dur="500" fill="hold">
                                          <p:stCondLst>
                                            <p:cond delay="0"/>
                                          </p:stCondLst>
                                        </p:cTn>
                                        <p:tgtEl>
                                          <p:spTgt spid="19"/>
                                        </p:tgtEl>
                                        <p:attrNameLst>
                                          <p:attrName>ppt_x</p:attrName>
                                        </p:attrNameLst>
                                      </p:cBhvr>
                                      <p:tavLst>
                                        <p:tav tm="0">
                                          <p:val>
                                            <p:strVal val="ppt_x"/>
                                          </p:val>
                                        </p:tav>
                                        <p:tav tm="100000">
                                          <p:val>
                                            <p:strVal val="#ppt_x+0"/>
                                          </p:val>
                                        </p:tav>
                                      </p:tavLst>
                                    </p:anim>
                                    <p:anim to="" calcmode="lin" valueType="num">
                                      <p:cBhvr>
                                        <p:cTn id="536" dur="500" fill="hold">
                                          <p:stCondLst>
                                            <p:cond delay="0"/>
                                          </p:stCondLst>
                                        </p:cTn>
                                        <p:tgtEl>
                                          <p:spTgt spid="19"/>
                                        </p:tgtEl>
                                        <p:attrNameLst>
                                          <p:attrName>ppt_y</p:attrName>
                                        </p:attrNameLst>
                                      </p:cBhvr>
                                      <p:tavLst>
                                        <p:tav tm="0">
                                          <p:val>
                                            <p:strVal val="ppt_y"/>
                                          </p:val>
                                        </p:tav>
                                        <p:tav tm="100000">
                                          <p:val>
                                            <p:strVal val="#ppt_y+0"/>
                                          </p:val>
                                        </p:tav>
                                      </p:tavLst>
                                    </p:anim>
                                    <p:anim to="" calcmode="lin" valueType="num">
                                      <p:cBhvr>
                                        <p:cTn id="537" dur="500" fill="hold">
                                          <p:stCondLst>
                                            <p:cond delay="0"/>
                                          </p:stCondLst>
                                        </p:cTn>
                                        <p:tgtEl>
                                          <p:spTgt spid="19"/>
                                        </p:tgtEl>
                                        <p:attrNameLst>
                                          <p:attrName>ppt_w</p:attrName>
                                        </p:attrNameLst>
                                      </p:cBhvr>
                                      <p:tavLst>
                                        <p:tav tm="0">
                                          <p:val>
                                            <p:strVal val="ppt_w"/>
                                          </p:val>
                                        </p:tav>
                                        <p:tav tm="100000">
                                          <p:val>
                                            <p:strVal val="#ppt_w"/>
                                          </p:val>
                                        </p:tav>
                                      </p:tavLst>
                                    </p:anim>
                                    <p:anim to="" calcmode="lin" valueType="num">
                                      <p:cBhvr>
                                        <p:cTn id="538" dur="500" fill="hold">
                                          <p:stCondLst>
                                            <p:cond delay="0"/>
                                          </p:stCondLst>
                                        </p:cTn>
                                        <p:tgtEl>
                                          <p:spTgt spid="19"/>
                                        </p:tgtEl>
                                        <p:attrNameLst>
                                          <p:attrName>ppt_h</p:attrName>
                                        </p:attrNameLst>
                                      </p:cBhvr>
                                      <p:tavLst>
                                        <p:tav tm="0">
                                          <p:val>
                                            <p:strVal val="ppt_h"/>
                                          </p:val>
                                        </p:tav>
                                        <p:tav tm="100000">
                                          <p:val>
                                            <p:strVal val="#ppt_h"/>
                                          </p:val>
                                        </p:tav>
                                      </p:tavLst>
                                    </p:anim>
                                  </p:childTnLst>
                                </p:cTn>
                              </p:par>
                              <p:par>
                                <p:cTn id="539" presetID="35" presetClass="path" presetSubtype="0" accel="50000" decel="50000" fill="hold" nodeType="withEffect">
                                  <p:stCondLst>
                                    <p:cond delay="0"/>
                                  </p:stCondLst>
                                  <p:childTnLst>
                                    <p:anim to="" calcmode="lin" valueType="num">
                                      <p:cBhvr>
                                        <p:cTn id="540" dur="500" fill="hold">
                                          <p:stCondLst>
                                            <p:cond delay="0"/>
                                          </p:stCondLst>
                                        </p:cTn>
                                        <p:tgtEl>
                                          <p:spTgt spid="36"/>
                                        </p:tgtEl>
                                        <p:attrNameLst>
                                          <p:attrName>ppt_x</p:attrName>
                                        </p:attrNameLst>
                                      </p:cBhvr>
                                      <p:tavLst>
                                        <p:tav tm="0">
                                          <p:val>
                                            <p:strVal val="ppt_x"/>
                                          </p:val>
                                        </p:tav>
                                        <p:tav tm="100000">
                                          <p:val>
                                            <p:strVal val="#ppt_x+0"/>
                                          </p:val>
                                        </p:tav>
                                      </p:tavLst>
                                    </p:anim>
                                    <p:anim to="" calcmode="lin" valueType="num">
                                      <p:cBhvr>
                                        <p:cTn id="541" dur="500" fill="hold">
                                          <p:stCondLst>
                                            <p:cond delay="0"/>
                                          </p:stCondLst>
                                        </p:cTn>
                                        <p:tgtEl>
                                          <p:spTgt spid="36"/>
                                        </p:tgtEl>
                                        <p:attrNameLst>
                                          <p:attrName>ppt_y</p:attrName>
                                        </p:attrNameLst>
                                      </p:cBhvr>
                                      <p:tavLst>
                                        <p:tav tm="0">
                                          <p:val>
                                            <p:strVal val="ppt_y"/>
                                          </p:val>
                                        </p:tav>
                                        <p:tav tm="100000">
                                          <p:val>
                                            <p:strVal val="#ppt_y+0"/>
                                          </p:val>
                                        </p:tav>
                                      </p:tavLst>
                                    </p:anim>
                                    <p:anim to="" calcmode="lin" valueType="num">
                                      <p:cBhvr>
                                        <p:cTn id="542" dur="500" fill="hold">
                                          <p:stCondLst>
                                            <p:cond delay="0"/>
                                          </p:stCondLst>
                                        </p:cTn>
                                        <p:tgtEl>
                                          <p:spTgt spid="36"/>
                                        </p:tgtEl>
                                        <p:attrNameLst>
                                          <p:attrName>ppt_w</p:attrName>
                                        </p:attrNameLst>
                                      </p:cBhvr>
                                      <p:tavLst>
                                        <p:tav tm="0">
                                          <p:val>
                                            <p:strVal val="ppt_w"/>
                                          </p:val>
                                        </p:tav>
                                        <p:tav tm="100000">
                                          <p:val>
                                            <p:strVal val="#ppt_w"/>
                                          </p:val>
                                        </p:tav>
                                      </p:tavLst>
                                    </p:anim>
                                    <p:anim to="" calcmode="lin" valueType="num">
                                      <p:cBhvr>
                                        <p:cTn id="543" dur="500" fill="hold">
                                          <p:stCondLst>
                                            <p:cond delay="0"/>
                                          </p:stCondLst>
                                        </p:cTn>
                                        <p:tgtEl>
                                          <p:spTgt spid="3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544" fill="hold" display="0">
                  <p:stCondLst>
                    <p:cond delay="indefinite"/>
                  </p:stCondLst>
                </p:cTn>
                <p:tgtEl>
                  <p:spTgt spid="544"/>
                </p:tgtEl>
              </p:cMediaNode>
            </p:video>
          </p:childTnLst>
        </p:cTn>
      </p:par>
    </p:tnLst>
    <p:bldLst>
      <p:bldP spid="15" grpId="0"/>
      <p:bldP spid="11" grpId="0" animBg="1"/>
      <p:bldP spid="11" grpId="1" animBg="1"/>
      <p:bldP spid="11" grpId="2" animBg="1"/>
      <p:bldP spid="11" grpId="3" animBg="1"/>
      <p:bldP spid="11" grpId="4" animBg="1"/>
      <p:bldP spid="14" grpId="0" animBg="1"/>
      <p:bldP spid="14" grpId="1" animBg="1"/>
      <p:bldP spid="14" grpId="2" animBg="1"/>
      <p:bldP spid="14" grpId="3" animBg="1"/>
      <p:bldP spid="21" grpId="0" animBg="1"/>
      <p:bldP spid="21" grpId="1" animBg="1"/>
      <p:bldP spid="21" grpId="2" animBg="1"/>
      <p:bldP spid="44" grpId="0" animBg="1"/>
      <p:bldP spid="44" grpId="1" animBg="1"/>
      <p:bldP spid="4" grpId="0" animBg="1"/>
      <p:bldP spid="4" grpId="1" animBg="1"/>
      <p:bldP spid="4" grpId="2" animBg="1"/>
      <p:bldP spid="4" grpId="3" animBg="1"/>
      <p:bldP spid="4" grpId="4" animBg="1"/>
      <p:bldP spid="5" grpId="0" animBg="1"/>
      <p:bldP spid="5" grpId="1" animBg="1"/>
      <p:bldP spid="5" grpId="2" animBg="1"/>
      <p:bldP spid="5" grpId="3" animBg="1"/>
      <p:bldP spid="6" grpId="0" animBg="1"/>
      <p:bldP spid="6" grpId="1" animBg="1"/>
      <p:bldP spid="6" grpId="2" animBg="1"/>
      <p:bldP spid="7" grpId="0" animBg="1"/>
      <p:bldP spid="7" grpId="1" animBg="1"/>
      <p:bldP spid="53" grpId="0"/>
      <p:bldP spid="53" grpId="1"/>
      <p:bldP spid="53" grpId="2"/>
      <p:bldP spid="53" grpId="3"/>
      <p:bldP spid="53" grpId="4"/>
      <p:bldP spid="55" grpId="0"/>
      <p:bldP spid="55" grpId="1"/>
      <p:bldP spid="55" grpId="2"/>
      <p:bldP spid="55" grpId="3"/>
      <p:bldP spid="56" grpId="0"/>
      <p:bldP spid="56" grpId="1"/>
      <p:bldP spid="56" grpId="2"/>
      <p:bldP spid="57" grpId="0"/>
      <p:bldP spid="57" grpId="1"/>
      <p:bldP spid="58" grpId="0"/>
      <p:bldP spid="58" grpId="1"/>
      <p:bldP spid="58" grpId="2"/>
      <p:bldP spid="58" grpId="3"/>
      <p:bldP spid="58" grpId="4"/>
      <p:bldP spid="59" grpId="0"/>
      <p:bldP spid="59" grpId="1"/>
      <p:bldP spid="59" grpId="2"/>
      <p:bldP spid="59" grpId="3"/>
      <p:bldP spid="60" grpId="0"/>
      <p:bldP spid="60" grpId="1"/>
      <p:bldP spid="60" grpId="2"/>
      <p:bldP spid="61" grpId="0"/>
      <p:bldP spid="61" grpId="1"/>
      <p:bldP spid="27" grpId="0" animBg="1"/>
      <p:bldP spid="28" grpId="0" animBg="1"/>
      <p:bldP spid="30" grpId="0"/>
      <p:bldP spid="31" grpId="0"/>
      <p:bldP spid="3" grpId="0"/>
      <p:bldP spid="3" grpId="1"/>
      <p:bldP spid="3" grpId="2"/>
      <p:bldP spid="3" grpId="3"/>
      <p:bldP spid="3" grpId="4"/>
      <p:bldP spid="8" grpId="0"/>
      <p:bldP spid="8" grpId="1"/>
      <p:bldP spid="8" grpId="2"/>
      <p:bldP spid="8" grpId="3"/>
      <p:bldP spid="18" grpId="0"/>
      <p:bldP spid="18" grpId="1"/>
      <p:bldP spid="18" grpId="2"/>
      <p:bldP spid="19" grpId="0"/>
      <p:bldP spid="19" grpId="1"/>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1">
            <a:extLst>
              <a:ext uri="{FF2B5EF4-FFF2-40B4-BE49-F238E27FC236}">
                <a16:creationId xmlns:a16="http://schemas.microsoft.com/office/drawing/2014/main" id="{13EC56D7-5F7C-8579-B3BE-3D6CCE4FBBB1}"/>
              </a:ext>
            </a:extLst>
          </p:cNvPr>
          <p:cNvSpPr txBox="1"/>
          <p:nvPr>
            <p:custDataLst>
              <p:tags r:id="rId3"/>
            </p:custDataLst>
          </p:nvPr>
        </p:nvSpPr>
        <p:spPr>
          <a:xfrm>
            <a:off x="1106009" y="471145"/>
            <a:ext cx="5652090" cy="1316910"/>
          </a:xfrm>
          <a:prstGeom prst="rect">
            <a:avLst/>
          </a:prstGeom>
          <a:noFill/>
        </p:spPr>
        <p:txBody>
          <a:bodyPr wrap="square" rtlCol="0" anchor="b"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zh-CN" altLang="en-US" sz="3200" b="1" noProof="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国产操作系统的困境与机遇</a:t>
            </a:r>
            <a:endParaRPr lang="zh-CN" altLang="en-US" sz="3200" b="1" dirty="0">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sp>
        <p:nvSpPr>
          <p:cNvPr id="6" name="矩形: 圆角 5">
            <a:extLst>
              <a:ext uri="{FF2B5EF4-FFF2-40B4-BE49-F238E27FC236}">
                <a16:creationId xmlns:a16="http://schemas.microsoft.com/office/drawing/2014/main" id="{F538F983-287D-4EA8-AA3D-5D22C4F3CC4B}"/>
              </a:ext>
            </a:extLst>
          </p:cNvPr>
          <p:cNvSpPr/>
          <p:nvPr>
            <p:custDataLst>
              <p:tags r:id="rId4"/>
            </p:custDataLst>
          </p:nvPr>
        </p:nvSpPr>
        <p:spPr>
          <a:xfrm>
            <a:off x="391068" y="2404526"/>
            <a:ext cx="5791200" cy="789432"/>
          </a:xfrm>
          <a:prstGeom prst="roundRect">
            <a:avLst/>
          </a:prstGeom>
          <a:solidFill>
            <a:schemeClr val="accent1">
              <a:alpha val="15000"/>
            </a:schemeClr>
          </a:solidFill>
          <a:ln w="19050" cap="flat" cmpd="sng" algn="ctr">
            <a:noFill/>
            <a:prstDash val="solid"/>
            <a:miter lim="800000"/>
          </a:ln>
          <a:effectLst/>
          <a:extLst>
            <a:ext uri="{91240B29-F687-4F45-9708-019B960494DF}">
              <a14:hiddenLine xmlns:a14="http://schemas.microsoft.com/office/drawing/2010/main" w="1905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93A33964-83AD-4925-9339-F5F77C2A41DC}"/>
              </a:ext>
            </a:extLst>
          </p:cNvPr>
          <p:cNvSpPr/>
          <p:nvPr>
            <p:custDataLst>
              <p:tags r:id="rId5"/>
            </p:custDataLst>
          </p:nvPr>
        </p:nvSpPr>
        <p:spPr>
          <a:xfrm>
            <a:off x="391068" y="3612550"/>
            <a:ext cx="5791200" cy="1090676"/>
          </a:xfrm>
          <a:prstGeom prst="roundRect">
            <a:avLst/>
          </a:prstGeom>
          <a:solidFill>
            <a:schemeClr val="accent1">
              <a:alpha val="15000"/>
            </a:schemeClr>
          </a:solidFill>
          <a:ln w="19050" cap="flat" cmpd="sng" algn="ctr">
            <a:noFill/>
            <a:prstDash val="solid"/>
            <a:miter lim="800000"/>
          </a:ln>
          <a:effectLst/>
          <a:extLst>
            <a:ext uri="{91240B29-F687-4F45-9708-019B960494DF}">
              <a14:hiddenLine xmlns:a14="http://schemas.microsoft.com/office/drawing/2010/main" w="1905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2">
            <a:extLst>
              <a:ext uri="{FF2B5EF4-FFF2-40B4-BE49-F238E27FC236}">
                <a16:creationId xmlns:a16="http://schemas.microsoft.com/office/drawing/2014/main" id="{F88B3FB5-25AD-E6F5-46D0-5F19B37EDDD8}"/>
              </a:ext>
            </a:extLst>
          </p:cNvPr>
          <p:cNvSpPr txBox="1"/>
          <p:nvPr>
            <p:custDataLst>
              <p:tags r:id="rId6"/>
            </p:custDataLst>
          </p:nvPr>
        </p:nvSpPr>
        <p:spPr>
          <a:xfrm>
            <a:off x="457118" y="1968168"/>
            <a:ext cx="5659377" cy="2689939"/>
          </a:xfrm>
          <a:prstGeom prst="rect">
            <a:avLst/>
          </a:prstGeom>
          <a:noFill/>
          <a:ln>
            <a:noFill/>
          </a:ln>
        </p:spPr>
        <p:txBody>
          <a:bodyPr spcFirstLastPara="1" wrap="square" lIns="60950" tIns="30466" rIns="60950" bIns="30466" anchor="t" anchorCtr="0">
            <a:normAutofit/>
          </a:bodyPr>
          <a:lstStyle/>
          <a:p>
            <a:pPr marL="0" marR="0" lvl="0" algn="just" defTabSz="914400" rtl="0" eaLnBrk="1" fontAlgn="ctr" latinLnBrk="0" hangingPunct="1">
              <a:lnSpc>
                <a:spcPct val="130000"/>
              </a:lnSpc>
              <a:spcBef>
                <a:spcPts val="250"/>
              </a:spcBef>
              <a:spcAft>
                <a:spcPts val="250"/>
              </a:spcAft>
              <a:buClrTx/>
              <a:buSzTx/>
              <a:buFontTx/>
              <a:buNone/>
              <a:defRPr/>
            </a:pPr>
            <a:r>
              <a:rPr kumimoji="0" lang="en-US" altLang="zh-CN" sz="16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1.</a:t>
            </a:r>
            <a:r>
              <a:rPr kumimoji="0" lang="zh-CN" altLang="en-US" sz="16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面临的困境</a:t>
            </a:r>
            <a:endParaRPr kumimoji="0" lang="zh-CN" altLang="en-US" sz="14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200" i="0" u="none" strike="noStrike" kern="1200" cap="none" spc="0" normalizeH="0" baseline="0" noProof="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国产操作系统在应用生态建设上仍面临挑战，与主流操作系统相比，应用软件数量和质量存在差距。用户的使用习惯、关键技术领域的不足以及全球化背景下的国际合作复杂性，都限制了国产操作系统的市场占有率。</a:t>
            </a:r>
          </a:p>
          <a:p>
            <a:pPr marL="0" marR="0" lvl="0" algn="just" defTabSz="914400" rtl="0" eaLnBrk="1" fontAlgn="ctr" latinLnBrk="0" hangingPunct="1">
              <a:lnSpc>
                <a:spcPct val="130000"/>
              </a:lnSpc>
              <a:spcBef>
                <a:spcPts val="250"/>
              </a:spcBef>
              <a:spcAft>
                <a:spcPts val="250"/>
              </a:spcAft>
              <a:buClrTx/>
              <a:buSzTx/>
              <a:buFontTx/>
              <a:buNone/>
              <a:defRPr/>
            </a:pPr>
            <a:r>
              <a:rPr kumimoji="0" lang="en-US" altLang="zh-CN" sz="16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2.</a:t>
            </a:r>
            <a:r>
              <a:rPr kumimoji="0" lang="zh-CN" altLang="en-US" sz="16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潜在的机遇</a:t>
            </a:r>
            <a:endParaRPr kumimoji="0" lang="zh-CN" altLang="en-US" sz="1400" b="1" i="0" u="none" strike="noStrike" kern="120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a:p>
            <a:pPr marL="0" marR="0" lvl="0" algn="just" defTabSz="914400" rtl="0" eaLnBrk="1" fontAlgn="t" latinLnBrk="0" hangingPunct="1">
              <a:lnSpc>
                <a:spcPct val="130000"/>
              </a:lnSpc>
              <a:spcBef>
                <a:spcPts val="300"/>
              </a:spcBef>
              <a:spcAft>
                <a:spcPts val="250"/>
              </a:spcAft>
              <a:buClrTx/>
              <a:buSzTx/>
              <a:buFontTx/>
              <a:buNone/>
              <a:defRPr/>
            </a:pPr>
            <a:r>
              <a:rPr kumimoji="0" lang="zh-CN" altLang="en-US" sz="1200" i="0" u="none" strike="noStrike" kern="1200" cap="none" spc="0" normalizeH="0" baseline="0" noProof="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rPr>
              <a:t>尽管面临困境，但国产操作系统也拥有诸多机遇。国家政策支持、信息安全问题的凸显、国内开源社区的快速发展以及新兴技术的兴起，都为国产操作系统的发展提供了有利条件。通过技术创新、生态构建和市场拓展，国产操作系统有望实现更大突破。</a:t>
            </a:r>
            <a:endParaRPr kumimoji="0" lang="zh-CN" altLang="en-US" sz="1200" i="0" u="none" strike="noStrike" kern="1200" cap="none" spc="0" normalizeH="0" baseline="0" noProof="0" dirty="0">
              <a:ln>
                <a:noFill/>
              </a:ln>
              <a:solidFill>
                <a:schemeClr val="bg2"/>
              </a:solidFill>
              <a:effectLst/>
              <a:uLnTx/>
              <a:uFillTx/>
              <a:latin typeface="微软雅黑" panose="020B0503020204020204" pitchFamily="34" charset="-122"/>
              <a:ea typeface="微软雅黑" panose="020B0503020204020204" pitchFamily="34" charset="-122"/>
              <a:cs typeface="+mn-ea"/>
              <a:sym typeface="思源黑体 CN" panose="020B0500000000000000" pitchFamily="34" charset="-122"/>
            </a:endParaRPr>
          </a:p>
        </p:txBody>
      </p:sp>
      <p:pic>
        <p:nvPicPr>
          <p:cNvPr id="5" name="图片 4">
            <a:extLst>
              <a:ext uri="{FF2B5EF4-FFF2-40B4-BE49-F238E27FC236}">
                <a16:creationId xmlns:a16="http://schemas.microsoft.com/office/drawing/2014/main" id="{33B8067A-FB42-4A4C-A84D-E0AB0379449D}"/>
              </a:ext>
            </a:extLst>
          </p:cNvPr>
          <p:cNvPicPr>
            <a:picLocks/>
          </p:cNvPicPr>
          <p:nvPr>
            <p:custDataLst>
              <p:tags r:id="rId7"/>
            </p:custDataLst>
          </p:nvPr>
        </p:nvPicPr>
        <p:blipFill>
          <a:blip r:embed="rId11">
            <a:extLst>
              <a:ext uri="{28A0092B-C50C-407E-A947-70E740481C1C}">
                <a14:useLocalDpi xmlns:a14="http://schemas.microsoft.com/office/drawing/2010/main" val="0"/>
              </a:ext>
            </a:extLst>
          </a:blip>
          <a:stretch>
            <a:fillRect/>
          </a:stretch>
        </p:blipFill>
        <p:spPr>
          <a:xfrm>
            <a:off x="7016578" y="1499616"/>
            <a:ext cx="4112768" cy="4112768"/>
          </a:xfrm>
          <a:prstGeom prst="rect">
            <a:avLst/>
          </a:prstGeom>
        </p:spPr>
      </p:pic>
      <p:pic>
        <p:nvPicPr>
          <p:cNvPr id="9" name="Shape1">
            <a:extLst>
              <a:ext uri="{FF2B5EF4-FFF2-40B4-BE49-F238E27FC236}">
                <a16:creationId xmlns:a16="http://schemas.microsoft.com/office/drawing/2014/main" id="{9F3E7925-EDC5-45FE-B8C3-87C1B76017A2}"/>
              </a:ext>
            </a:extLst>
          </p:cNvPr>
          <p:cNvPicPr>
            <a:picLocks/>
          </p:cNvPicPr>
          <p:nvPr>
            <p:custDataLst>
              <p:tags r:id="rId8"/>
            </p:custDataLst>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548733" y="1202839"/>
            <a:ext cx="585216" cy="585216"/>
          </a:xfrm>
          <a:prstGeom prst="rect">
            <a:avLst/>
          </a:prstGeom>
        </p:spPr>
      </p:pic>
      <p:pic>
        <p:nvPicPr>
          <p:cNvPr id="34" name="slide_4.mp3">
            <a:hlinkClick r:id="" action="ppaction://media"/>
          </p:cNvPr>
          <p:cNvPicPr>
            <a:picLocks noChangeAspect="1"/>
          </p:cNvPicPr>
          <p:nvPr>
            <a:videoFile r:link="rId15"/>
            <p:extLst>
              <p:ext uri="{DAA4B4D4-6D71-4841-9C94-3DE7FCFB9230}">
                <p14:media xmlns:p14="http://schemas.microsoft.com/office/powerpoint/2010/main" r:embed="rId14"/>
              </p:ext>
            </p:extLst>
          </p:nvPr>
        </p:nvPicPr>
        <p:blipFill>
          <a:blip r:embed="rId16"/>
          <a:stretch>
            <a:fillRect/>
          </a:stretch>
        </p:blipFill>
        <p:spPr>
          <a:xfrm>
            <a:off x="457200" y="457200"/>
            <a:ext cx="914400" cy="914400"/>
          </a:xfrm>
          <a:prstGeom prst="rect">
            <a:avLst/>
          </a:prstGeom>
        </p:spPr>
      </p:pic>
    </p:spTree>
    <p:custDataLst>
      <p:custData r:id="rId1"/>
      <p:tags r:id="rId2"/>
    </p:custDataLst>
  </p:cSld>
  <p:clrMapOvr>
    <a:masterClrMapping/>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par>
                                <p:cTn id="9" presetID="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to="" calcmode="lin" valueType="num">
                                      <p:cBhvr>
                                        <p:cTn id="11" dur="500" fill="hold">
                                          <p:stCondLst>
                                            <p:cond delay="0"/>
                                          </p:stCondLst>
                                        </p:cTn>
                                        <p:tgtEl>
                                          <p:spTgt spid="6"/>
                                        </p:tgtEl>
                                        <p:attrNameLst>
                                          <p:attrName>ppt_x</p:attrName>
                                        </p:attrNameLst>
                                      </p:cBhvr>
                                      <p:tavLst>
                                        <p:tav tm="0">
                                          <p:val>
                                            <p:strVal val="(0.5*#ppt_w+0.5)*(abs(#ppt_x-0.5))/(#ppt_x-0.5)*((MAX((MIN((COS(atan(abs((#ppt_y-0.5)/(#ppt_x-0.5))))),0.71)),-0.71))/0.71)+0.5"/>
                                          </p:val>
                                        </p:tav>
                                        <p:tav tm="100000">
                                          <p:val>
                                            <p:strVal val="#ppt_x"/>
                                          </p:val>
                                        </p:tav>
                                      </p:tavLst>
                                    </p:anim>
                                    <p:anim to="" calcmode="lin" valueType="num">
                                      <p:cBhvr>
                                        <p:cTn id="12" dur="500" fill="hold">
                                          <p:stCondLst>
                                            <p:cond delay="0"/>
                                          </p:stCondLst>
                                        </p:cTn>
                                        <p:tgtEl>
                                          <p:spTgt spid="6"/>
                                        </p:tgtEl>
                                        <p:attrNameLst>
                                          <p:attrName>ppt_y</p:attrName>
                                        </p:attrNameLst>
                                      </p:cBhvr>
                                      <p:tavLst>
                                        <p:tav tm="0">
                                          <p:val>
                                            <p:strVal val="(0.5*#ppt_h+0.5)*(abs(#ppt_y-0.5))/(#ppt_y-0.5)*((MAX((MIN((SIN(atan(abs((#ppt_y-0.5)/(#ppt_x-0.5))))),0.71)),-0.71))/0.71)+0.5"/>
                                          </p:val>
                                        </p:tav>
                                        <p:tav tm="100000">
                                          <p:val>
                                            <p:strVal val="#ppt_y"/>
                                          </p:val>
                                        </p:tav>
                                      </p:tavLst>
                                    </p:anim>
                                    <p:anim to="" calcmode="lin" valueType="num">
                                      <p:cBhvr>
                                        <p:cTn id="13" dur="500" fill="hold">
                                          <p:stCondLst>
                                            <p:cond delay="0"/>
                                          </p:stCondLst>
                                        </p:cTn>
                                        <p:tgtEl>
                                          <p:spTgt spid="6"/>
                                        </p:tgtEl>
                                        <p:attrNameLst>
                                          <p:attrName>style.opacity</p:attrName>
                                        </p:attrNameLst>
                                      </p:cBhvr>
                                      <p:tavLst>
                                        <p:tav tm="0">
                                          <p:val>
                                            <p:strVal val="0"/>
                                          </p:val>
                                        </p:tav>
                                        <p:tav tm="100000">
                                          <p:val>
                                            <p:strVal val="1"/>
                                          </p:val>
                                        </p:tav>
                                      </p:tavLst>
                                    </p:anim>
                                  </p:childTnLst>
                                </p:cTn>
                              </p:par>
                              <p:par>
                                <p:cTn id="14" presetID="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to="" calcmode="lin" valueType="num">
                                      <p:cBhvr>
                                        <p:cTn id="16" dur="500" fill="hold">
                                          <p:stCondLst>
                                            <p:cond delay="0"/>
                                          </p:stCondLst>
                                        </p:cTn>
                                        <p:tgtEl>
                                          <p:spTgt spid="7"/>
                                        </p:tgtEl>
                                        <p:attrNameLst>
                                          <p:attrName>ppt_x</p:attrName>
                                        </p:attrNameLst>
                                      </p:cBhvr>
                                      <p:tavLst>
                                        <p:tav tm="0">
                                          <p:val>
                                            <p:strVal val="(0.5*#ppt_w+0.5)*(abs(#ppt_x-0.5))/(#ppt_x-0.5)*((MAX((MIN((COS(atan(abs((#ppt_y-0.5)/(#ppt_x-0.5))))),0.71)),-0.71))/0.71)+0.5"/>
                                          </p:val>
                                        </p:tav>
                                        <p:tav tm="100000">
                                          <p:val>
                                            <p:strVal val="#ppt_x"/>
                                          </p:val>
                                        </p:tav>
                                      </p:tavLst>
                                    </p:anim>
                                    <p:anim to="" calcmode="lin" valueType="num">
                                      <p:cBhvr>
                                        <p:cTn id="17" dur="500" fill="hold">
                                          <p:stCondLst>
                                            <p:cond delay="0"/>
                                          </p:stCondLst>
                                        </p:cTn>
                                        <p:tgtEl>
                                          <p:spTgt spid="7"/>
                                        </p:tgtEl>
                                        <p:attrNameLst>
                                          <p:attrName>ppt_y</p:attrName>
                                        </p:attrNameLst>
                                      </p:cBhvr>
                                      <p:tavLst>
                                        <p:tav tm="0">
                                          <p:val>
                                            <p:strVal val="(0.5*#ppt_h+0.5)*(abs(#ppt_y-0.5))/(#ppt_y-0.5)*((MAX((MIN((SIN(atan(abs((#ppt_y-0.5)/(#ppt_x-0.5))))),0.71)),-0.71))/0.71)+0.5"/>
                                          </p:val>
                                        </p:tav>
                                        <p:tav tm="100000">
                                          <p:val>
                                            <p:strVal val="#ppt_y"/>
                                          </p:val>
                                        </p:tav>
                                      </p:tavLst>
                                    </p:anim>
                                    <p:anim to="" calcmode="lin" valueType="num">
                                      <p:cBhvr>
                                        <p:cTn id="18" dur="500" fill="hold">
                                          <p:stCondLst>
                                            <p:cond delay="0"/>
                                          </p:stCondLst>
                                        </p:cTn>
                                        <p:tgtEl>
                                          <p:spTgt spid="7"/>
                                        </p:tgtEl>
                                        <p:attrNameLst>
                                          <p:attrName>style.opacity</p:attrName>
                                        </p:attrNameLst>
                                      </p:cBhvr>
                                      <p:tavLst>
                                        <p:tav tm="0">
                                          <p:val>
                                            <p:strVal val="0"/>
                                          </p:val>
                                        </p:tav>
                                        <p:tav tm="100000">
                                          <p:val>
                                            <p:strVal val="1"/>
                                          </p:val>
                                        </p:tav>
                                      </p:tavLst>
                                    </p:anim>
                                  </p:childTnLst>
                                </p:cTn>
                              </p:par>
                              <p:par>
                                <p:cTn id="19" presetID="0"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to="" calcmode="lin" valueType="num">
                                      <p:cBhvr>
                                        <p:cTn id="21" dur="500" fill="hold">
                                          <p:stCondLst>
                                            <p:cond delay="0"/>
                                          </p:stCondLst>
                                        </p:cTn>
                                        <p:tgtEl>
                                          <p:spTgt spid="3"/>
                                        </p:tgtEl>
                                        <p:attrNameLst>
                                          <p:attrName>ppt_x</p:attrName>
                                        </p:attrNameLst>
                                      </p:cBhvr>
                                      <p:tavLst>
                                        <p:tav tm="0">
                                          <p:val>
                                            <p:strVal val="(0.5*#ppt_w+0.5)*(abs(#ppt_x-0.5))/(#ppt_x-0.5)*((MAX((MIN((COS(atan(abs((#ppt_y-0.5)/(#ppt_x-0.5))))),0.71)),-0.71))/0.71)+0.5"/>
                                          </p:val>
                                        </p:tav>
                                        <p:tav tm="100000">
                                          <p:val>
                                            <p:strVal val="#ppt_x"/>
                                          </p:val>
                                        </p:tav>
                                      </p:tavLst>
                                    </p:anim>
                                    <p:anim to="" calcmode="lin" valueType="num">
                                      <p:cBhvr>
                                        <p:cTn id="22" dur="500" fill="hold">
                                          <p:stCondLst>
                                            <p:cond delay="0"/>
                                          </p:stCondLst>
                                        </p:cTn>
                                        <p:tgtEl>
                                          <p:spTgt spid="3"/>
                                        </p:tgtEl>
                                        <p:attrNameLst>
                                          <p:attrName>ppt_y</p:attrName>
                                        </p:attrNameLst>
                                      </p:cBhvr>
                                      <p:tavLst>
                                        <p:tav tm="0">
                                          <p:val>
                                            <p:strVal val="(0.5*#ppt_h+0.5)*(abs(#ppt_y-0.5))/(#ppt_y-0.5)*((MAX((MIN((SIN(atan(abs((#ppt_y-0.5)/(#ppt_x-0.5))))),0.71)),-0.71))/0.71)+0.5"/>
                                          </p:val>
                                        </p:tav>
                                        <p:tav tm="100000">
                                          <p:val>
                                            <p:strVal val="#ppt_y"/>
                                          </p:val>
                                        </p:tav>
                                      </p:tavLst>
                                    </p:anim>
                                    <p:anim to="" calcmode="lin" valueType="num">
                                      <p:cBhvr>
                                        <p:cTn id="23" dur="500" fill="hold">
                                          <p:stCondLst>
                                            <p:cond delay="0"/>
                                          </p:stCondLst>
                                        </p:cTn>
                                        <p:tgtEl>
                                          <p:spTgt spid="3"/>
                                        </p:tgtEl>
                                        <p:attrNameLst>
                                          <p:attrName>style.opacity</p:attrName>
                                        </p:attrNameLst>
                                      </p:cBhvr>
                                      <p:tavLst>
                                        <p:tav tm="0">
                                          <p:val>
                                            <p:strVal val="0"/>
                                          </p:val>
                                        </p:tav>
                                        <p:tav tm="100000">
                                          <p:val>
                                            <p:strVal val="1"/>
                                          </p:val>
                                        </p:tav>
                                      </p:tavLst>
                                    </p:anim>
                                  </p:childTnLst>
                                </p:cTn>
                              </p:par>
                              <p:par>
                                <p:cTn id="24" presetID="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 to="" calcmode="lin" valueType="num">
                                      <p:cBhvr>
                                        <p:cTn id="26" dur="500" fill="hold">
                                          <p:stCondLst>
                                            <p:cond delay="0"/>
                                          </p:stCondLst>
                                        </p:cTn>
                                        <p:tgtEl>
                                          <p:spTgt spid="5"/>
                                        </p:tgtEl>
                                        <p:attrNameLst>
                                          <p:attrName>ppt_x</p:attrName>
                                        </p:attrNameLst>
                                      </p:cBhvr>
                                      <p:tavLst>
                                        <p:tav tm="0">
                                          <p:val>
                                            <p:strVal val="(0.5*#ppt_w+0.5)*(abs(#ppt_x-0.5))/(#ppt_x-0.5)*((MAX((MIN((COS(atan(abs((#ppt_y-0.5)/(#ppt_x-0.5))))),0.71)),-0.71))/0.71)+0.5"/>
                                          </p:val>
                                        </p:tav>
                                        <p:tav tm="100000">
                                          <p:val>
                                            <p:strVal val="#ppt_x"/>
                                          </p:val>
                                        </p:tav>
                                      </p:tavLst>
                                    </p:anim>
                                    <p:anim to="" calcmode="lin" valueType="num">
                                      <p:cBhvr>
                                        <p:cTn id="27" dur="500" fill="hold">
                                          <p:stCondLst>
                                            <p:cond delay="0"/>
                                          </p:stCondLst>
                                        </p:cTn>
                                        <p:tgtEl>
                                          <p:spTgt spid="5"/>
                                        </p:tgtEl>
                                        <p:attrNameLst>
                                          <p:attrName>ppt_y</p:attrName>
                                        </p:attrNameLst>
                                      </p:cBhvr>
                                      <p:tavLst>
                                        <p:tav tm="0">
                                          <p:val>
                                            <p:strVal val="(0.5*#ppt_h+0.5)*(abs(#ppt_y-0.5))/(#ppt_y-0.5)*((MAX((MIN((SIN(atan(abs((#ppt_y-0.5)/(#ppt_x-0.5))))),0.71)),-0.71))/0.71)+0.5"/>
                                          </p:val>
                                        </p:tav>
                                        <p:tav tm="100000">
                                          <p:val>
                                            <p:strVal val="#ppt_y"/>
                                          </p:val>
                                        </p:tav>
                                      </p:tavLst>
                                    </p:anim>
                                    <p:anim to="" calcmode="lin" valueType="num">
                                      <p:cBhvr>
                                        <p:cTn id="28" dur="500" fill="hold">
                                          <p:stCondLst>
                                            <p:cond delay="0"/>
                                          </p:stCondLst>
                                        </p:cTn>
                                        <p:tgtEl>
                                          <p:spTgt spid="5"/>
                                        </p:tgtEl>
                                        <p:attrNameLst>
                                          <p:attrName>style.opacity</p:attrName>
                                        </p:attrNameLst>
                                      </p:cBhvr>
                                      <p:tavLst>
                                        <p:tav tm="0">
                                          <p:val>
                                            <p:strVal val="0"/>
                                          </p:val>
                                        </p:tav>
                                        <p:tav tm="100000">
                                          <p:val>
                                            <p:strVal val="1"/>
                                          </p:val>
                                        </p:tav>
                                      </p:tavLst>
                                    </p:anim>
                                  </p:childTnLst>
                                </p:cTn>
                              </p:par>
                              <p:par>
                                <p:cTn id="29" presetID="0"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anim to="" calcmode="lin" valueType="num">
                                      <p:cBhvr>
                                        <p:cTn id="31" dur="500" fill="hold">
                                          <p:stCondLst>
                                            <p:cond delay="0"/>
                                          </p:stCondLst>
                                        </p:cTn>
                                        <p:tgtEl>
                                          <p:spTgt spid="9"/>
                                        </p:tgtEl>
                                        <p:attrNameLst>
                                          <p:attrName>ppt_x</p:attrName>
                                        </p:attrNameLst>
                                      </p:cBhvr>
                                      <p:tavLst>
                                        <p:tav tm="0">
                                          <p:val>
                                            <p:strVal val="(0.5*#ppt_w+0.5)*(abs(#ppt_x-0.5))/(#ppt_x-0.5)*((MAX((MIN((COS(atan(abs((#ppt_y-0.5)/(#ppt_x-0.5))))),0.71)),-0.71))/0.71)+0.5"/>
                                          </p:val>
                                        </p:tav>
                                        <p:tav tm="100000">
                                          <p:val>
                                            <p:strVal val="#ppt_x"/>
                                          </p:val>
                                        </p:tav>
                                      </p:tavLst>
                                    </p:anim>
                                    <p:anim to="" calcmode="lin" valueType="num">
                                      <p:cBhvr>
                                        <p:cTn id="32" dur="500" fill="hold">
                                          <p:stCondLst>
                                            <p:cond delay="0"/>
                                          </p:stCondLst>
                                        </p:cTn>
                                        <p:tgtEl>
                                          <p:spTgt spid="9"/>
                                        </p:tgtEl>
                                        <p:attrNameLst>
                                          <p:attrName>ppt_y</p:attrName>
                                        </p:attrNameLst>
                                      </p:cBhvr>
                                      <p:tavLst>
                                        <p:tav tm="0">
                                          <p:val>
                                            <p:strVal val="(0.5*#ppt_h+0.5)*(abs(#ppt_y-0.5))/(#ppt_y-0.5)*((MAX((MIN((SIN(atan(abs((#ppt_y-0.5)/(#ppt_x-0.5))))),0.71)),-0.71))/0.71)+0.5"/>
                                          </p:val>
                                        </p:tav>
                                        <p:tav tm="100000">
                                          <p:val>
                                            <p:strVal val="#ppt_y"/>
                                          </p:val>
                                        </p:tav>
                                      </p:tavLst>
                                    </p:anim>
                                    <p:anim to="" calcmode="lin" valueType="num">
                                      <p:cBhvr>
                                        <p:cTn id="33" dur="500" fill="hold">
                                          <p:stCondLst>
                                            <p:cond delay="0"/>
                                          </p:stCondLst>
                                        </p:cTn>
                                        <p:tgtEl>
                                          <p:spTgt spid="9"/>
                                        </p:tgtEl>
                                        <p:attrNameLst>
                                          <p:attrName>style.opacity</p:attrName>
                                        </p:attrNameLst>
                                      </p:cBhvr>
                                      <p:tavLst>
                                        <p:tav tm="0">
                                          <p:val>
                                            <p:strVal val="0"/>
                                          </p:val>
                                        </p:tav>
                                        <p:tav tm="100000">
                                          <p:val>
                                            <p:strVal val="1"/>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4" fill="hold" display="0">
                  <p:stCondLst>
                    <p:cond delay="indefinite"/>
                  </p:stCondLst>
                </p:cTn>
                <p:tgtEl>
                  <p:spTgt spid="34"/>
                </p:tgtEl>
              </p:cMediaNode>
            </p:video>
          </p:childTnLst>
        </p:cTn>
      </p:par>
    </p:tnLst>
    <p:bldLst>
      <p:bldP spid="2" grpId="0"/>
      <p:bldP spid="6" grpId="0" animBg="1"/>
      <p:bldP spid="7" grpId="0" animBg="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1">
            <a:extLst>
              <a:ext uri="{FF2B5EF4-FFF2-40B4-BE49-F238E27FC236}">
                <a16:creationId xmlns:a16="http://schemas.microsoft.com/office/drawing/2014/main" id="{D0FAA720-D35D-FB67-F613-1DF4BA9B7835}"/>
              </a:ext>
            </a:extLst>
          </p:cNvPr>
          <p:cNvSpPr txBox="1"/>
          <p:nvPr>
            <p:custDataLst>
              <p:tags r:id="rId3"/>
            </p:custDataLst>
          </p:nvPr>
        </p:nvSpPr>
        <p:spPr>
          <a:xfrm>
            <a:off x="345096" y="287410"/>
            <a:ext cx="11496384" cy="720348"/>
          </a:xfrm>
          <a:prstGeom prst="rect">
            <a:avLst/>
          </a:prstGeom>
          <a:noFill/>
        </p:spPr>
        <p:txBody>
          <a:bodyPr wrap="square" rtlCol="0" anchor="ctr" anchorCtr="0">
            <a:normAutofit/>
          </a:bodyPr>
          <a:lstStyle/>
          <a:p>
            <a:pPr marL="0" marR="0" lvl="0" defTabSz="914400" rtl="0" eaLnBrk="1" fontAlgn="ctr" latinLnBrk="0" hangingPunct="1">
              <a:lnSpc>
                <a:spcPct val="120000"/>
              </a:lnSpc>
              <a:spcBef>
                <a:spcPts val="0"/>
              </a:spcBef>
              <a:spcAft>
                <a:spcPts val="0"/>
              </a:spcAft>
              <a:buClrTx/>
              <a:buSzTx/>
              <a:buFontTx/>
              <a:buNone/>
              <a:defRPr/>
            </a:pPr>
            <a:r>
              <a:rPr lang="zh-CN" altLang="en-US" sz="3200" b="1" noProof="0">
                <a:ln>
                  <a:noFill/>
                </a:ln>
                <a:effectLst/>
                <a:uLnTx/>
                <a:uFillTx/>
                <a:latin typeface="微软雅黑" panose="020B0503020204020204" pitchFamily="34" charset="-122"/>
                <a:ea typeface="微软雅黑" panose="020B0503020204020204" pitchFamily="34" charset="-122"/>
                <a:cs typeface="微软雅黑" panose="020B0503020204020204" pitchFamily="34" charset="-122"/>
                <a:sym typeface="思源黑体 CN" panose="020B0500000000000000" pitchFamily="34" charset="-122"/>
              </a:rPr>
              <a:t>如何发展操作系统</a:t>
            </a:r>
            <a:endParaRPr lang="zh-CN" altLang="en-US" sz="3200" b="1" dirty="0">
              <a:latin typeface="微软雅黑" panose="020B0503020204020204" pitchFamily="34" charset="-122"/>
              <a:ea typeface="微软雅黑" panose="020B0503020204020204" pitchFamily="34" charset="-122"/>
              <a:cs typeface="微软雅黑" panose="020B0503020204020204" pitchFamily="34" charset="-122"/>
              <a:sym typeface="思源黑体 CN" panose="020B0500000000000000" pitchFamily="34" charset="-122"/>
            </a:endParaRPr>
          </a:p>
        </p:txBody>
      </p:sp>
      <p:sp>
        <p:nvSpPr>
          <p:cNvPr id="5" name="Text2">
            <a:extLst>
              <a:ext uri="{FF2B5EF4-FFF2-40B4-BE49-F238E27FC236}">
                <a16:creationId xmlns:a16="http://schemas.microsoft.com/office/drawing/2014/main" id="{A26407A3-BFA4-5C3E-E7D2-D5E691E4FE36}"/>
              </a:ext>
            </a:extLst>
          </p:cNvPr>
          <p:cNvSpPr/>
          <p:nvPr>
            <p:custDataLst>
              <p:tags r:id="rId4"/>
            </p:custDataLst>
          </p:nvPr>
        </p:nvSpPr>
        <p:spPr>
          <a:xfrm>
            <a:off x="3748444" y="1609725"/>
            <a:ext cx="4682555" cy="4042224"/>
          </a:xfrm>
          <a:custGeom>
            <a:avLst/>
            <a:gdLst>
              <a:gd name="connsiteX0" fmla="*/ 966266 w 4004689"/>
              <a:gd name="connsiteY0" fmla="*/ 0 h 3457055"/>
              <a:gd name="connsiteX1" fmla="*/ 4004690 w 4004689"/>
              <a:gd name="connsiteY1" fmla="*/ 2104284 h 3457055"/>
              <a:gd name="connsiteX2" fmla="*/ 4004690 w 4004689"/>
              <a:gd name="connsiteY2" fmla="*/ 3457055 h 3457055"/>
              <a:gd name="connsiteX3" fmla="*/ 0 w 4004689"/>
              <a:gd name="connsiteY3" fmla="*/ 687015 h 3457055"/>
              <a:gd name="connsiteX4" fmla="*/ 966266 w 4004689"/>
              <a:gd name="connsiteY4" fmla="*/ 0 h 3457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4689" h="3457055">
                <a:moveTo>
                  <a:pt x="966266" y="0"/>
                </a:moveTo>
                <a:lnTo>
                  <a:pt x="4004690" y="2104284"/>
                </a:lnTo>
                <a:lnTo>
                  <a:pt x="4004690" y="3457055"/>
                </a:lnTo>
                <a:lnTo>
                  <a:pt x="0" y="687015"/>
                </a:lnTo>
                <a:lnTo>
                  <a:pt x="966266" y="0"/>
                </a:lnTo>
                <a:close/>
              </a:path>
            </a:pathLst>
          </a:custGeom>
          <a:solidFill>
            <a:schemeClr val="accent2"/>
          </a:solidFill>
          <a:ln w="24099" cap="flat">
            <a:noFill/>
            <a:prstDash val="solid"/>
            <a:miter/>
          </a:ln>
        </p:spPr>
        <p:txBody>
          <a:bodyPr rtlCol="0" anchor="ctr"/>
          <a:lstStyle/>
          <a:p>
            <a:endParaRPr lang="zh-CN" altLang="en-US"/>
          </a:p>
        </p:txBody>
      </p:sp>
      <p:sp>
        <p:nvSpPr>
          <p:cNvPr id="6" name="Text3">
            <a:extLst>
              <a:ext uri="{FF2B5EF4-FFF2-40B4-BE49-F238E27FC236}">
                <a16:creationId xmlns:a16="http://schemas.microsoft.com/office/drawing/2014/main" id="{CB0E91F9-90C4-F283-5E36-D36BDBA7DC69}"/>
              </a:ext>
            </a:extLst>
          </p:cNvPr>
          <p:cNvSpPr/>
          <p:nvPr>
            <p:custDataLst>
              <p:tags r:id="rId5"/>
            </p:custDataLst>
          </p:nvPr>
        </p:nvSpPr>
        <p:spPr>
          <a:xfrm>
            <a:off x="3748444" y="1609725"/>
            <a:ext cx="4682555" cy="4042224"/>
          </a:xfrm>
          <a:custGeom>
            <a:avLst/>
            <a:gdLst>
              <a:gd name="connsiteX0" fmla="*/ 3038424 w 4004689"/>
              <a:gd name="connsiteY0" fmla="*/ 0 h 3457055"/>
              <a:gd name="connsiteX1" fmla="*/ 0 w 4004689"/>
              <a:gd name="connsiteY1" fmla="*/ 2104284 h 3457055"/>
              <a:gd name="connsiteX2" fmla="*/ 0 w 4004689"/>
              <a:gd name="connsiteY2" fmla="*/ 3457055 h 3457055"/>
              <a:gd name="connsiteX3" fmla="*/ 4004690 w 4004689"/>
              <a:gd name="connsiteY3" fmla="*/ 687015 h 3457055"/>
              <a:gd name="connsiteX4" fmla="*/ 3038424 w 4004689"/>
              <a:gd name="connsiteY4" fmla="*/ 0 h 3457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4689" h="3457055">
                <a:moveTo>
                  <a:pt x="3038424" y="0"/>
                </a:moveTo>
                <a:lnTo>
                  <a:pt x="0" y="2104284"/>
                </a:lnTo>
                <a:lnTo>
                  <a:pt x="0" y="3457055"/>
                </a:lnTo>
                <a:lnTo>
                  <a:pt x="4004690" y="687015"/>
                </a:lnTo>
                <a:lnTo>
                  <a:pt x="3038424" y="0"/>
                </a:lnTo>
                <a:close/>
              </a:path>
            </a:pathLst>
          </a:custGeom>
          <a:solidFill>
            <a:schemeClr val="accent1"/>
          </a:solidFill>
          <a:ln w="24099" cap="flat">
            <a:noFill/>
            <a:prstDash val="solid"/>
            <a:miter/>
          </a:ln>
        </p:spPr>
        <p:txBody>
          <a:bodyPr rtlCol="0" anchor="ctr"/>
          <a:lstStyle/>
          <a:p>
            <a:endParaRPr lang="zh-CN" altLang="en-US"/>
          </a:p>
        </p:txBody>
      </p:sp>
      <p:sp>
        <p:nvSpPr>
          <p:cNvPr id="7" name="Text4">
            <a:extLst>
              <a:ext uri="{FF2B5EF4-FFF2-40B4-BE49-F238E27FC236}">
                <a16:creationId xmlns:a16="http://schemas.microsoft.com/office/drawing/2014/main" id="{73AF9D21-0501-BFAE-8913-56D16C21A4BB}"/>
              </a:ext>
            </a:extLst>
          </p:cNvPr>
          <p:cNvSpPr txBox="1"/>
          <p:nvPr>
            <p:custDataLst>
              <p:tags r:id="rId6"/>
            </p:custDataLst>
          </p:nvPr>
        </p:nvSpPr>
        <p:spPr>
          <a:xfrm>
            <a:off x="562874" y="3655028"/>
            <a:ext cx="2848263" cy="2516617"/>
          </a:xfrm>
          <a:prstGeom prst="rect">
            <a:avLst/>
          </a:prstGeom>
          <a:noFill/>
        </p:spPr>
        <p:txBody>
          <a:bodyPr wrap="square" rtlCol="0">
            <a:normAutofit/>
          </a:bodyPr>
          <a:lstStyle/>
          <a:p>
            <a:pPr algn="r">
              <a:lnSpc>
                <a:spcPct val="150000"/>
              </a:lnSpc>
              <a:spcBef>
                <a:spcPts val="150"/>
              </a:spcBef>
              <a:spcAft>
                <a:spcPts val="150"/>
              </a:spcAft>
            </a:pPr>
            <a:r>
              <a:rPr lang="zh-CN" altLang="en-US" sz="1350">
                <a:solidFill>
                  <a:schemeClr val="bg2"/>
                </a:solidFill>
                <a:latin typeface="微软雅黑" panose="020B0503020204020204" pitchFamily="34" charset="-122"/>
                <a:ea typeface="微软雅黑" panose="020B0503020204020204" pitchFamily="34" charset="-122"/>
              </a:rPr>
              <a:t>发展一个操作系统需要解决生态建设、软件支持情况和用户黏性三大难点。这些要素之间相互依存，共同推动操作系统的持续发展。只有构建自我强化的生态系统，才能实现操作系统的长期成功。</a:t>
            </a:r>
          </a:p>
          <a:p>
            <a:pPr algn="r">
              <a:lnSpc>
                <a:spcPct val="150000"/>
              </a:lnSpc>
              <a:spcBef>
                <a:spcPts val="150"/>
              </a:spcBef>
              <a:spcAft>
                <a:spcPts val="150"/>
              </a:spcAft>
            </a:pPr>
            <a:endParaRPr lang="zh-CN" altLang="en-US" sz="1350" dirty="0">
              <a:solidFill>
                <a:schemeClr val="bg2"/>
              </a:solidFill>
              <a:latin typeface="微软雅黑" panose="020B0503020204020204" pitchFamily="34" charset="-122"/>
              <a:ea typeface="微软雅黑" panose="020B0503020204020204" pitchFamily="34" charset="-122"/>
            </a:endParaRPr>
          </a:p>
        </p:txBody>
      </p:sp>
      <p:sp>
        <p:nvSpPr>
          <p:cNvPr id="8" name="Text5">
            <a:extLst>
              <a:ext uri="{FF2B5EF4-FFF2-40B4-BE49-F238E27FC236}">
                <a16:creationId xmlns:a16="http://schemas.microsoft.com/office/drawing/2014/main" id="{9A38F61C-432B-2E06-00DC-F3BC31484C50}"/>
              </a:ext>
            </a:extLst>
          </p:cNvPr>
          <p:cNvSpPr txBox="1"/>
          <p:nvPr>
            <p:custDataLst>
              <p:tags r:id="rId7"/>
            </p:custDataLst>
          </p:nvPr>
        </p:nvSpPr>
        <p:spPr>
          <a:xfrm>
            <a:off x="562874" y="2908289"/>
            <a:ext cx="2848263" cy="538302"/>
          </a:xfrm>
          <a:prstGeom prst="rect">
            <a:avLst/>
          </a:prstGeom>
          <a:noFill/>
        </p:spPr>
        <p:txBody>
          <a:bodyPr wrap="square" rtlCol="0" anchor="ctr" anchorCtr="0">
            <a:normAutofit/>
          </a:bodyPr>
          <a:lstStyle/>
          <a:p>
            <a:pPr algn="r" fontAlgn="ctr"/>
            <a:r>
              <a:rPr lang="zh-CN" altLang="en-US" sz="2000" b="1">
                <a:latin typeface="微软雅黑" panose="020B0503020204020204" pitchFamily="34" charset="-122"/>
                <a:ea typeface="微软雅黑" panose="020B0503020204020204" pitchFamily="34" charset="-122"/>
              </a:rPr>
              <a:t>必需的要素</a:t>
            </a:r>
            <a:endParaRPr lang="zh-CN" altLang="en-US" sz="2000" b="1" dirty="0">
              <a:latin typeface="微软雅黑" panose="020B0503020204020204" pitchFamily="34" charset="-122"/>
              <a:ea typeface="微软雅黑" panose="020B0503020204020204" pitchFamily="34" charset="-122"/>
            </a:endParaRPr>
          </a:p>
        </p:txBody>
      </p:sp>
      <p:sp>
        <p:nvSpPr>
          <p:cNvPr id="9" name="Text6">
            <a:extLst>
              <a:ext uri="{FF2B5EF4-FFF2-40B4-BE49-F238E27FC236}">
                <a16:creationId xmlns:a16="http://schemas.microsoft.com/office/drawing/2014/main" id="{46AEF84C-4BAA-1E68-51CE-C032D5DB3F4B}"/>
              </a:ext>
            </a:extLst>
          </p:cNvPr>
          <p:cNvSpPr txBox="1"/>
          <p:nvPr>
            <p:custDataLst>
              <p:tags r:id="rId8"/>
            </p:custDataLst>
          </p:nvPr>
        </p:nvSpPr>
        <p:spPr>
          <a:xfrm>
            <a:off x="8704806" y="3655028"/>
            <a:ext cx="2975262" cy="2516617"/>
          </a:xfrm>
          <a:prstGeom prst="rect">
            <a:avLst/>
          </a:prstGeom>
          <a:noFill/>
        </p:spPr>
        <p:txBody>
          <a:bodyPr wrap="square" rtlCol="0">
            <a:normAutofit fontScale="92500"/>
          </a:bodyPr>
          <a:lstStyle/>
          <a:p>
            <a:pPr>
              <a:lnSpc>
                <a:spcPct val="150000"/>
              </a:lnSpc>
              <a:spcBef>
                <a:spcPts val="150"/>
              </a:spcBef>
              <a:spcAft>
                <a:spcPts val="150"/>
              </a:spcAft>
            </a:pPr>
            <a:r>
              <a:rPr lang="zh-CN" altLang="en-US" sz="1350">
                <a:solidFill>
                  <a:schemeClr val="bg2"/>
                </a:solidFill>
                <a:latin typeface="微软雅黑" panose="020B0503020204020204" pitchFamily="34" charset="-122"/>
                <a:ea typeface="微软雅黑" panose="020B0503020204020204" pitchFamily="34" charset="-122"/>
              </a:rPr>
              <a:t>国产操作系统的发展应聚焦于构建完善的生态系统，通过用户体验优化、开发者支持体系建设、软件兼容性提升等措施，吸引更多用户和开发者参与。同时，政策支持和市场推广也是不可或缺的外部动力。具体实施路径可分为初期聚焦核心功能开发、中期扩大用户基础和生态建设、后期全面普及和完善应用生态三个阶段。</a:t>
            </a:r>
            <a:endParaRPr lang="zh-CN" altLang="en-US" sz="1350" dirty="0">
              <a:solidFill>
                <a:schemeClr val="bg2"/>
              </a:solidFill>
              <a:latin typeface="微软雅黑" panose="020B0503020204020204" pitchFamily="34" charset="-122"/>
              <a:ea typeface="微软雅黑" panose="020B0503020204020204" pitchFamily="34" charset="-122"/>
            </a:endParaRPr>
          </a:p>
        </p:txBody>
      </p:sp>
      <p:sp>
        <p:nvSpPr>
          <p:cNvPr id="10" name="Text7">
            <a:extLst>
              <a:ext uri="{FF2B5EF4-FFF2-40B4-BE49-F238E27FC236}">
                <a16:creationId xmlns:a16="http://schemas.microsoft.com/office/drawing/2014/main" id="{AFF778F6-0FAC-7D94-1EFA-D940CA81C50A}"/>
              </a:ext>
            </a:extLst>
          </p:cNvPr>
          <p:cNvSpPr txBox="1"/>
          <p:nvPr>
            <p:custDataLst>
              <p:tags r:id="rId9"/>
            </p:custDataLst>
          </p:nvPr>
        </p:nvSpPr>
        <p:spPr>
          <a:xfrm>
            <a:off x="8768306" y="2908289"/>
            <a:ext cx="2848262" cy="538302"/>
          </a:xfrm>
          <a:prstGeom prst="rect">
            <a:avLst/>
          </a:prstGeom>
          <a:noFill/>
        </p:spPr>
        <p:txBody>
          <a:bodyPr wrap="square" rtlCol="0" anchor="ctr" anchorCtr="0">
            <a:normAutofit/>
          </a:bodyPr>
          <a:lstStyle/>
          <a:p>
            <a:pPr fontAlgn="ctr"/>
            <a:r>
              <a:rPr lang="zh-CN" altLang="en-US" sz="2000" b="1">
                <a:latin typeface="微软雅黑" panose="020B0503020204020204" pitchFamily="34" charset="-122"/>
                <a:ea typeface="微软雅黑" panose="020B0503020204020204" pitchFamily="34" charset="-122"/>
              </a:rPr>
              <a:t>思路与具体实施路径</a:t>
            </a:r>
            <a:endParaRPr lang="zh-CN" altLang="en-US" sz="2000" b="1" dirty="0">
              <a:latin typeface="微软雅黑" panose="020B0503020204020204" pitchFamily="34" charset="-122"/>
              <a:ea typeface="微软雅黑" panose="020B0503020204020204" pitchFamily="34" charset="-122"/>
            </a:endParaRPr>
          </a:p>
        </p:txBody>
      </p:sp>
      <p:sp>
        <p:nvSpPr>
          <p:cNvPr id="11" name="Text8">
            <a:extLst>
              <a:ext uri="{FF2B5EF4-FFF2-40B4-BE49-F238E27FC236}">
                <a16:creationId xmlns:a16="http://schemas.microsoft.com/office/drawing/2014/main" id="{C49F1C64-EA71-5A9E-6425-FA6CE02097CC}"/>
              </a:ext>
            </a:extLst>
          </p:cNvPr>
          <p:cNvSpPr txBox="1"/>
          <p:nvPr>
            <p:custDataLst>
              <p:tags r:id="rId10"/>
            </p:custDataLst>
          </p:nvPr>
        </p:nvSpPr>
        <p:spPr>
          <a:xfrm flipH="1">
            <a:off x="4413565" y="2681378"/>
            <a:ext cx="992124" cy="992124"/>
          </a:xfrm>
          <a:prstGeom prst="ellipse">
            <a:avLst/>
          </a:prstGeom>
          <a:solidFill>
            <a:schemeClr val="tx2"/>
          </a:solidFill>
          <a:ln>
            <a:solidFill>
              <a:schemeClr val="accent1"/>
            </a:solidFill>
          </a:ln>
          <a:effectLst>
            <a:outerShdw blurRad="50800" dist="38100" dir="2700000" algn="tl" rotWithShape="0">
              <a:prstClr val="black">
                <a:alpha val="40000"/>
              </a:prstClr>
            </a:outerShdw>
          </a:effectLst>
        </p:spPr>
        <p:txBody>
          <a:bodyPr wrap="none" lIns="108000" tIns="108000" rIns="108000" bIns="108000" rtlCol="0" anchor="ctr" anchorCtr="0">
            <a:noAutofit/>
          </a:bodyPr>
          <a:lstStyle>
            <a:defPPr>
              <a:defRPr lang="zh-CN"/>
            </a:defPPr>
            <a:lvl1pPr algn="ctr">
              <a:defRPr kumimoji="1" sz="1200" b="1">
                <a:solidFill>
                  <a:srgbClr val="FFFFFF"/>
                </a:solidFill>
              </a:defRPr>
            </a:lvl1pPr>
          </a:lstStyle>
          <a:p>
            <a:endParaRPr lang="zh-CN" altLang="en-US" sz="3200" dirty="0">
              <a:solidFill>
                <a:schemeClr val="tx1"/>
              </a:solidFill>
              <a:latin typeface="微软雅黑" panose="020B0503020204020204" pitchFamily="34" charset="-122"/>
              <a:ea typeface="微软雅黑" panose="020B0503020204020204" pitchFamily="34" charset="-122"/>
              <a:cs typeface="Roboto" panose="02000000000000000000" pitchFamily="2" charset="0"/>
            </a:endParaRPr>
          </a:p>
        </p:txBody>
      </p:sp>
      <p:sp>
        <p:nvSpPr>
          <p:cNvPr id="13" name="Text9">
            <a:extLst>
              <a:ext uri="{FF2B5EF4-FFF2-40B4-BE49-F238E27FC236}">
                <a16:creationId xmlns:a16="http://schemas.microsoft.com/office/drawing/2014/main" id="{AC3BB1F4-0A19-AEAB-45B4-EE1EA5923FA9}"/>
              </a:ext>
            </a:extLst>
          </p:cNvPr>
          <p:cNvSpPr txBox="1"/>
          <p:nvPr>
            <p:custDataLst>
              <p:tags r:id="rId11"/>
            </p:custDataLst>
          </p:nvPr>
        </p:nvSpPr>
        <p:spPr>
          <a:xfrm flipH="1">
            <a:off x="6703389" y="2681378"/>
            <a:ext cx="992124" cy="992124"/>
          </a:xfrm>
          <a:prstGeom prst="ellipse">
            <a:avLst/>
          </a:prstGeom>
          <a:solidFill>
            <a:schemeClr val="tx2"/>
          </a:solidFill>
          <a:ln>
            <a:solidFill>
              <a:schemeClr val="accent2"/>
            </a:solidFill>
          </a:ln>
          <a:effectLst>
            <a:outerShdw blurRad="50800" dist="38100" dir="8100000" algn="tr" rotWithShape="0">
              <a:prstClr val="black">
                <a:alpha val="40000"/>
              </a:prstClr>
            </a:outerShdw>
          </a:effectLst>
        </p:spPr>
        <p:txBody>
          <a:bodyPr wrap="none" lIns="108000" tIns="108000" rIns="108000" bIns="108000" rtlCol="0" anchor="ctr" anchorCtr="0">
            <a:noAutofit/>
          </a:bodyPr>
          <a:lstStyle>
            <a:defPPr>
              <a:defRPr lang="zh-CN"/>
            </a:defPPr>
            <a:lvl1pPr algn="ctr">
              <a:defRPr kumimoji="1" sz="1200" b="1">
                <a:solidFill>
                  <a:srgbClr val="FFFFFF"/>
                </a:solidFill>
              </a:defRPr>
            </a:lvl1pPr>
          </a:lstStyle>
          <a:p>
            <a:endParaRPr lang="zh-CN" altLang="en-US" sz="3200" dirty="0">
              <a:solidFill>
                <a:schemeClr val="tx1"/>
              </a:solidFill>
              <a:latin typeface="微软雅黑" panose="020B0503020204020204" pitchFamily="34" charset="-122"/>
              <a:ea typeface="微软雅黑" panose="020B0503020204020204" pitchFamily="34" charset="-122"/>
              <a:cs typeface="Roboto" panose="02000000000000000000" pitchFamily="2" charset="0"/>
            </a:endParaRPr>
          </a:p>
        </p:txBody>
      </p:sp>
      <p:sp>
        <p:nvSpPr>
          <p:cNvPr id="2" name="Text10">
            <a:extLst>
              <a:ext uri="{FF2B5EF4-FFF2-40B4-BE49-F238E27FC236}">
                <a16:creationId xmlns:a16="http://schemas.microsoft.com/office/drawing/2014/main" id="{89079381-C4E8-9563-FC41-12926E9DE9CF}"/>
              </a:ext>
            </a:extLst>
          </p:cNvPr>
          <p:cNvSpPr txBox="1"/>
          <p:nvPr>
            <p:custDataLst>
              <p:tags r:id="rId12"/>
            </p:custDataLst>
          </p:nvPr>
        </p:nvSpPr>
        <p:spPr>
          <a:xfrm>
            <a:off x="4534534" y="2885053"/>
            <a:ext cx="750187" cy="584775"/>
          </a:xfrm>
          <a:prstGeom prst="rect">
            <a:avLst/>
          </a:prstGeom>
          <a:noFill/>
        </p:spPr>
        <p:txBody>
          <a:bodyPr wrap="square">
            <a:normAutofit/>
          </a:bodyPr>
          <a:lstStyle/>
          <a:p>
            <a:pPr algn="ctr"/>
            <a:r>
              <a:rPr lang="en-US" altLang="zh-CN" sz="3200" b="1">
                <a:latin typeface="微软雅黑" panose="020B0503020204020204" pitchFamily="34" charset="-122"/>
                <a:ea typeface="微软雅黑" panose="020B0503020204020204" pitchFamily="34" charset="-122"/>
                <a:cs typeface="Roboto" panose="02000000000000000000" pitchFamily="2" charset="0"/>
              </a:rPr>
              <a:t>01</a:t>
            </a:r>
            <a:endParaRPr lang="zh-CN" altLang="en-US" sz="3200" b="1" dirty="0">
              <a:latin typeface="微软雅黑" panose="020B0503020204020204" pitchFamily="34" charset="-122"/>
              <a:ea typeface="微软雅黑" panose="020B0503020204020204" pitchFamily="34" charset="-122"/>
              <a:cs typeface="Roboto" panose="02000000000000000000" pitchFamily="2" charset="0"/>
            </a:endParaRPr>
          </a:p>
        </p:txBody>
      </p:sp>
      <p:sp>
        <p:nvSpPr>
          <p:cNvPr id="3" name="Text11">
            <a:extLst>
              <a:ext uri="{FF2B5EF4-FFF2-40B4-BE49-F238E27FC236}">
                <a16:creationId xmlns:a16="http://schemas.microsoft.com/office/drawing/2014/main" id="{7848F121-AD39-4CE5-484A-A59E1AB9A7BF}"/>
              </a:ext>
            </a:extLst>
          </p:cNvPr>
          <p:cNvSpPr txBox="1"/>
          <p:nvPr>
            <p:custDataLst>
              <p:tags r:id="rId13"/>
            </p:custDataLst>
          </p:nvPr>
        </p:nvSpPr>
        <p:spPr>
          <a:xfrm>
            <a:off x="6824358" y="2885053"/>
            <a:ext cx="750187" cy="584775"/>
          </a:xfrm>
          <a:prstGeom prst="rect">
            <a:avLst/>
          </a:prstGeom>
          <a:noFill/>
        </p:spPr>
        <p:txBody>
          <a:bodyPr wrap="square">
            <a:normAutofit/>
          </a:bodyPr>
          <a:lstStyle/>
          <a:p>
            <a:pPr algn="ctr"/>
            <a:r>
              <a:rPr lang="en-US" altLang="zh-CN" sz="3200" b="1">
                <a:latin typeface="微软雅黑" panose="020B0503020204020204" pitchFamily="34" charset="-122"/>
                <a:ea typeface="微软雅黑" panose="020B0503020204020204" pitchFamily="34" charset="-122"/>
                <a:cs typeface="Roboto" panose="02000000000000000000" pitchFamily="2" charset="0"/>
              </a:rPr>
              <a:t>02</a:t>
            </a:r>
            <a:endParaRPr lang="zh-CN" altLang="en-US" sz="3200" b="1" dirty="0">
              <a:latin typeface="微软雅黑" panose="020B0503020204020204" pitchFamily="34" charset="-122"/>
              <a:ea typeface="微软雅黑" panose="020B0503020204020204" pitchFamily="34" charset="-122"/>
              <a:cs typeface="Roboto" panose="02000000000000000000" pitchFamily="2" charset="0"/>
            </a:endParaRPr>
          </a:p>
        </p:txBody>
      </p:sp>
      <p:pic>
        <p:nvPicPr>
          <p:cNvPr id="118" name="slide_5.mp3">
            <a:hlinkClick r:id="" action="ppaction://media"/>
          </p:cNvPr>
          <p:cNvPicPr>
            <a:picLocks noChangeAspect="1"/>
          </p:cNvPicPr>
          <p:nvPr>
            <a:videoFile r:link="rId17"/>
            <p:extLst>
              <p:ext uri="{DAA4B4D4-6D71-4841-9C94-3DE7FCFB9230}">
                <p14:media xmlns:p14="http://schemas.microsoft.com/office/powerpoint/2010/main" r:embed="rId16"/>
              </p:ext>
            </p:extLst>
          </p:nvPr>
        </p:nvPicPr>
        <p:blipFill>
          <a:blip r:embed="rId18"/>
          <a:stretch>
            <a:fillRect/>
          </a:stretch>
        </p:blipFill>
        <p:spPr>
          <a:xfrm>
            <a:off x="457200" y="457200"/>
            <a:ext cx="914400" cy="914400"/>
          </a:xfrm>
          <a:prstGeom prst="rect">
            <a:avLst/>
          </a:prstGeom>
        </p:spPr>
      </p:pic>
    </p:spTree>
    <p:custDataLst>
      <p:custData r:id="rId1"/>
      <p:tags r:id="rId2"/>
    </p:custDataLst>
    <p:extLst>
      <p:ext uri="{BB962C8B-B14F-4D97-AF65-F5344CB8AC3E}">
        <p14:creationId xmlns:p14="http://schemas.microsoft.com/office/powerpoint/2010/main" val="3452663082"/>
      </p:ext>
    </p:extLst>
  </p:cSld>
  <p:clrMapOvr>
    <a:masterClrMapping/>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0"/>
                                        </p:tgtEl>
                                        <p:attrNameLst>
                                          <p:attrName>style.visibility</p:attrName>
                                        </p:attrNameLst>
                                      </p:cBhvr>
                                      <p:to>
                                        <p:strVal val="visible"/>
                                      </p:to>
                                    </p:set>
                                    <p:animEffect transition="in" filter="fade">
                                      <p:cBhvr>
                                        <p:cTn id="7" dur="300"/>
                                        <p:tgtEl>
                                          <p:spTgt spid="20"/>
                                        </p:tgtEl>
                                      </p:cBhvr>
                                    </p:animEffect>
                                    <p:anim to="" calcmode="lin" valueType="num">
                                      <p:cBhvr>
                                        <p:cTn id="8" dur="60" fill="remove">
                                          <p:stCondLst>
                                            <p:cond delay="0"/>
                                          </p:stCondLst>
                                        </p:cTn>
                                        <p:tgtEl>
                                          <p:spTgt spid="20"/>
                                        </p:tgtEl>
                                        <p:attrNameLst>
                                          <p:attrName>ppt_x</p:attrName>
                                        </p:attrNameLst>
                                      </p:cBhvr>
                                      <p:tavLst>
                                        <p:tav tm="0" fmla="$">
                                          <p:val>
                                            <p:strVal val="#ppt_x"/>
                                          </p:val>
                                        </p:tav>
                                        <p:tav tm="100000" fmla="$">
                                          <p:val>
                                            <p:strVal val="#ppt_x+rand(ppt_w)-ppt_w/2"/>
                                          </p:val>
                                        </p:tav>
                                      </p:tavLst>
                                    </p:anim>
                                    <p:anim to="" calcmode="lin" valueType="num">
                                      <p:cBhvr>
                                        <p:cTn id="9" dur="60" fill="remove">
                                          <p:stCondLst>
                                            <p:cond delay="0"/>
                                          </p:stCondLst>
                                        </p:cTn>
                                        <p:tgtEl>
                                          <p:spTgt spid="20"/>
                                        </p:tgtEl>
                                        <p:attrNameLst>
                                          <p:attrName>ppt_y</p:attrName>
                                        </p:attrNameLst>
                                      </p:cBhvr>
                                      <p:tavLst>
                                        <p:tav tm="0" fmla="$">
                                          <p:val>
                                            <p:strVal val="#ppt_y"/>
                                          </p:val>
                                        </p:tav>
                                        <p:tav tm="100000" fmla="$">
                                          <p:val>
                                            <p:strVal val="#ppt_y+rand(ppt_h)-ppt_h/2"/>
                                          </p:val>
                                        </p:tav>
                                      </p:tavLst>
                                    </p:anim>
                                    <p:animScale>
                                      <p:cBhvr>
                                        <p:cTn id="10" dur="100" accel="50000" fill="remove">
                                          <p:stCondLst>
                                            <p:cond delay="50"/>
                                          </p:stCondLst>
                                        </p:cTn>
                                        <p:tgtEl>
                                          <p:spTgt spid="20"/>
                                        </p:tgtEl>
                                      </p:cBhvr>
                                      <p:from x="100000" y="100000"/>
                                      <p:to x="250000" y="250000"/>
                                    </p:animScale>
                                    <p:animScale>
                                      <p:cBhvr>
                                        <p:cTn id="11" dur="150" accel="50000" fill="remove">
                                          <p:stCondLst>
                                            <p:cond delay="150"/>
                                          </p:stCondLst>
                                        </p:cTn>
                                        <p:tgtEl>
                                          <p:spTgt spid="20"/>
                                        </p:tgtEl>
                                      </p:cBhvr>
                                      <p:from x="100000" y="100000"/>
                                      <p:to x="150000" y="150000"/>
                                    </p:animScale>
                                    <p:anim to="" calcmode="lin" valueType="num">
                                      <p:cBhvr>
                                        <p:cTn id="12" dur="60" fill="remove">
                                          <p:stCondLst>
                                            <p:cond delay="150"/>
                                          </p:stCondLst>
                                        </p:cTn>
                                        <p:tgtEl>
                                          <p:spTgt spid="20"/>
                                        </p:tgtEl>
                                        <p:attrNameLst>
                                          <p:attrName>ppt_x</p:attrName>
                                        </p:attrNameLst>
                                      </p:cBhvr>
                                      <p:tavLst>
                                        <p:tav tm="0" fmla="$">
                                          <p:val>
                                            <p:strVal val="#ppt_x"/>
                                          </p:val>
                                        </p:tav>
                                        <p:tav tm="100000" fmla="$">
                                          <p:val>
                                            <p:strVal val="#ppt_x+#ppt_w/2"/>
                                          </p:val>
                                        </p:tav>
                                      </p:tavLst>
                                    </p:anim>
                                    <p:anim to="" calcmode="lin" valueType="num">
                                      <p:cBhvr>
                                        <p:cTn id="13" dur="60" fill="remove">
                                          <p:stCondLst>
                                            <p:cond delay="150"/>
                                          </p:stCondLst>
                                        </p:cTn>
                                        <p:tgtEl>
                                          <p:spTgt spid="20"/>
                                        </p:tgtEl>
                                        <p:attrNameLst>
                                          <p:attrName>ppt_y</p:attrName>
                                        </p:attrNameLst>
                                      </p:cBhvr>
                                      <p:tavLst>
                                        <p:tav tm="0" fmla="$">
                                          <p:val>
                                            <p:strVal val="#ppt_y"/>
                                          </p:val>
                                        </p:tav>
                                        <p:tav tm="100000" fmla="$">
                                          <p:val>
                                            <p:strVal val="#ppt_y+#ppt_h/3"/>
                                          </p:val>
                                        </p:tav>
                                      </p:tavLst>
                                    </p:anim>
                                  </p:childTnLst>
                                </p:cTn>
                              </p:par>
                            </p:childTnLst>
                          </p:cTn>
                        </p:par>
                      </p:childTnLst>
                    </p:cTn>
                  </p:par>
                  <p:par>
                    <p:cTn id="14" fill="hold">
                      <p:stCondLst>
                        <p:cond delay="indefinite"/>
                      </p:stCondLst>
                      <p:childTnLst>
                        <p:par>
                          <p:cTn id="15" fill="hold">
                            <p:stCondLst>
                              <p:cond delay="0"/>
                            </p:stCondLst>
                            <p:childTnLst>
                              <p:par>
                                <p:cTn id="16" presetID="37"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anim calcmode="lin" valueType="num">
                                      <p:cBhvr>
                                        <p:cTn id="19" dur="500" fill="hold"/>
                                        <p:tgtEl>
                                          <p:spTgt spid="5"/>
                                        </p:tgtEl>
                                        <p:attrNameLst>
                                          <p:attrName>ppt_x</p:attrName>
                                        </p:attrNameLst>
                                      </p:cBhvr>
                                      <p:tavLst>
                                        <p:tav tm="0">
                                          <p:val>
                                            <p:strVal val="#ppt_x"/>
                                          </p:val>
                                        </p:tav>
                                        <p:tav tm="100000">
                                          <p:val>
                                            <p:strVal val="#ppt_x+0.13324592"/>
                                          </p:val>
                                        </p:tav>
                                      </p:tavLst>
                                    </p:anim>
                                    <p:anim calcmode="lin" valueType="num">
                                      <p:cBhvr>
                                        <p:cTn id="20" dur="450" decel="100000" fill="hold"/>
                                        <p:tgtEl>
                                          <p:spTgt spid="5"/>
                                        </p:tgtEl>
                                        <p:attrNameLst>
                                          <p:attrName>ppt_y</p:attrName>
                                        </p:attrNameLst>
                                      </p:cBhvr>
                                      <p:tavLst>
                                        <p:tav tm="0">
                                          <p:val>
                                            <p:strVal val="#ppt_y+1"/>
                                          </p:val>
                                        </p:tav>
                                        <p:tav tm="100000">
                                          <p:val>
                                            <p:strVal val="#ppt_y-.03"/>
                                          </p:val>
                                        </p:tav>
                                      </p:tavLst>
                                    </p:anim>
                                    <p:anim calcmode="lin" valueType="num">
                                      <p:cBhvr>
                                        <p:cTn id="21" dur="50" accel="100000" fill="hold">
                                          <p:stCondLst>
                                            <p:cond delay="450"/>
                                          </p:stCondLst>
                                        </p:cTn>
                                        <p:tgtEl>
                                          <p:spTgt spid="5"/>
                                        </p:tgtEl>
                                        <p:attrNameLst>
                                          <p:attrName>ppt_y</p:attrName>
                                        </p:attrNameLst>
                                      </p:cBhvr>
                                      <p:tavLst>
                                        <p:tav tm="0">
                                          <p:val>
                                            <p:strVal val="#ppt_y-.03"/>
                                          </p:val>
                                        </p:tav>
                                        <p:tav tm="100000">
                                          <p:val>
                                            <p:strVal val="#ppt_y"/>
                                          </p:val>
                                        </p:tav>
                                      </p:tavLst>
                                    </p:anim>
                                  </p:childTnLst>
                                </p:cTn>
                              </p:par>
                              <p:par>
                                <p:cTn id="22" presetID="37"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anim calcmode="lin" valueType="num">
                                      <p:cBhvr>
                                        <p:cTn id="25" dur="500" fill="hold"/>
                                        <p:tgtEl>
                                          <p:spTgt spid="6"/>
                                        </p:tgtEl>
                                        <p:attrNameLst>
                                          <p:attrName>ppt_x</p:attrName>
                                        </p:attrNameLst>
                                      </p:cBhvr>
                                      <p:tavLst>
                                        <p:tav tm="0">
                                          <p:val>
                                            <p:strVal val="#ppt_x"/>
                                          </p:val>
                                        </p:tav>
                                        <p:tav tm="100000">
                                          <p:val>
                                            <p:strVal val="#ppt_x+0.13324592"/>
                                          </p:val>
                                        </p:tav>
                                      </p:tavLst>
                                    </p:anim>
                                    <p:anim calcmode="lin" valueType="num">
                                      <p:cBhvr>
                                        <p:cTn id="26" dur="450" decel="100000" fill="hold"/>
                                        <p:tgtEl>
                                          <p:spTgt spid="6"/>
                                        </p:tgtEl>
                                        <p:attrNameLst>
                                          <p:attrName>ppt_y</p:attrName>
                                        </p:attrNameLst>
                                      </p:cBhvr>
                                      <p:tavLst>
                                        <p:tav tm="0">
                                          <p:val>
                                            <p:strVal val="#ppt_y+1"/>
                                          </p:val>
                                        </p:tav>
                                        <p:tav tm="100000">
                                          <p:val>
                                            <p:strVal val="#ppt_y-.03"/>
                                          </p:val>
                                        </p:tav>
                                      </p:tavLst>
                                    </p:anim>
                                    <p:anim calcmode="lin" valueType="num">
                                      <p:cBhvr>
                                        <p:cTn id="27" dur="50" accel="100000" fill="hold">
                                          <p:stCondLst>
                                            <p:cond delay="450"/>
                                          </p:stCondLst>
                                        </p:cTn>
                                        <p:tgtEl>
                                          <p:spTgt spid="6"/>
                                        </p:tgtEl>
                                        <p:attrNameLst>
                                          <p:attrName>ppt_y</p:attrName>
                                        </p:attrNameLst>
                                      </p:cBhvr>
                                      <p:tavLst>
                                        <p:tav tm="0">
                                          <p:val>
                                            <p:strVal val="#ppt_y-.03"/>
                                          </p:val>
                                        </p:tav>
                                        <p:tav tm="100000">
                                          <p:val>
                                            <p:strVal val="#ppt_y"/>
                                          </p:val>
                                        </p:tav>
                                      </p:tavLst>
                                    </p:anim>
                                  </p:childTnLst>
                                </p:cTn>
                              </p:par>
                              <p:par>
                                <p:cTn id="28" presetID="37"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anim calcmode="lin" valueType="num">
                                      <p:cBhvr>
                                        <p:cTn id="31" dur="500" fill="hold"/>
                                        <p:tgtEl>
                                          <p:spTgt spid="7"/>
                                        </p:tgtEl>
                                        <p:attrNameLst>
                                          <p:attrName>ppt_x</p:attrName>
                                        </p:attrNameLst>
                                      </p:cBhvr>
                                      <p:tavLst>
                                        <p:tav tm="0">
                                          <p:val>
                                            <p:strVal val="#ppt_x"/>
                                          </p:val>
                                        </p:tav>
                                        <p:tav tm="100000">
                                          <p:val>
                                            <p:strVal val="#ppt_x+0.13324592"/>
                                          </p:val>
                                        </p:tav>
                                      </p:tavLst>
                                    </p:anim>
                                    <p:anim calcmode="lin" valueType="num">
                                      <p:cBhvr>
                                        <p:cTn id="32" dur="450" decel="100000" fill="hold"/>
                                        <p:tgtEl>
                                          <p:spTgt spid="7"/>
                                        </p:tgtEl>
                                        <p:attrNameLst>
                                          <p:attrName>ppt_y</p:attrName>
                                        </p:attrNameLst>
                                      </p:cBhvr>
                                      <p:tavLst>
                                        <p:tav tm="0">
                                          <p:val>
                                            <p:strVal val="#ppt_y+1"/>
                                          </p:val>
                                        </p:tav>
                                        <p:tav tm="100000">
                                          <p:val>
                                            <p:strVal val="#ppt_y-.03"/>
                                          </p:val>
                                        </p:tav>
                                      </p:tavLst>
                                    </p:anim>
                                    <p:anim calcmode="lin" valueType="num">
                                      <p:cBhvr>
                                        <p:cTn id="33" dur="50" accel="100000" fill="hold">
                                          <p:stCondLst>
                                            <p:cond delay="450"/>
                                          </p:stCondLst>
                                        </p:cTn>
                                        <p:tgtEl>
                                          <p:spTgt spid="7"/>
                                        </p:tgtEl>
                                        <p:attrNameLst>
                                          <p:attrName>ppt_y</p:attrName>
                                        </p:attrNameLst>
                                      </p:cBhvr>
                                      <p:tavLst>
                                        <p:tav tm="0">
                                          <p:val>
                                            <p:strVal val="#ppt_y-.03"/>
                                          </p:val>
                                        </p:tav>
                                        <p:tav tm="100000">
                                          <p:val>
                                            <p:strVal val="#ppt_y"/>
                                          </p:val>
                                        </p:tav>
                                      </p:tavLst>
                                    </p:anim>
                                  </p:childTnLst>
                                </p:cTn>
                              </p:par>
                              <p:par>
                                <p:cTn id="34" presetID="37"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anim calcmode="lin" valueType="num">
                                      <p:cBhvr>
                                        <p:cTn id="37" dur="500" fill="hold"/>
                                        <p:tgtEl>
                                          <p:spTgt spid="8"/>
                                        </p:tgtEl>
                                        <p:attrNameLst>
                                          <p:attrName>ppt_x</p:attrName>
                                        </p:attrNameLst>
                                      </p:cBhvr>
                                      <p:tavLst>
                                        <p:tav tm="0">
                                          <p:val>
                                            <p:strVal val="#ppt_x"/>
                                          </p:val>
                                        </p:tav>
                                        <p:tav tm="100000">
                                          <p:val>
                                            <p:strVal val="#ppt_x+0.13324592"/>
                                          </p:val>
                                        </p:tav>
                                      </p:tavLst>
                                    </p:anim>
                                    <p:anim calcmode="lin" valueType="num">
                                      <p:cBhvr>
                                        <p:cTn id="38" dur="450" decel="100000" fill="hold"/>
                                        <p:tgtEl>
                                          <p:spTgt spid="8"/>
                                        </p:tgtEl>
                                        <p:attrNameLst>
                                          <p:attrName>ppt_y</p:attrName>
                                        </p:attrNameLst>
                                      </p:cBhvr>
                                      <p:tavLst>
                                        <p:tav tm="0">
                                          <p:val>
                                            <p:strVal val="#ppt_y+1"/>
                                          </p:val>
                                        </p:tav>
                                        <p:tav tm="100000">
                                          <p:val>
                                            <p:strVal val="#ppt_y-.03"/>
                                          </p:val>
                                        </p:tav>
                                      </p:tavLst>
                                    </p:anim>
                                    <p:anim calcmode="lin" valueType="num">
                                      <p:cBhvr>
                                        <p:cTn id="39" dur="50" accel="100000" fill="hold">
                                          <p:stCondLst>
                                            <p:cond delay="450"/>
                                          </p:stCondLst>
                                        </p:cTn>
                                        <p:tgtEl>
                                          <p:spTgt spid="8"/>
                                        </p:tgtEl>
                                        <p:attrNameLst>
                                          <p:attrName>ppt_y</p:attrName>
                                        </p:attrNameLst>
                                      </p:cBhvr>
                                      <p:tavLst>
                                        <p:tav tm="0">
                                          <p:val>
                                            <p:strVal val="#ppt_y-.03"/>
                                          </p:val>
                                        </p:tav>
                                        <p:tav tm="100000">
                                          <p:val>
                                            <p:strVal val="#ppt_y"/>
                                          </p:val>
                                        </p:tav>
                                      </p:tavLst>
                                    </p:anim>
                                  </p:childTnLst>
                                </p:cTn>
                              </p:par>
                              <p:par>
                                <p:cTn id="40" presetID="37"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anim calcmode="lin" valueType="num">
                                      <p:cBhvr>
                                        <p:cTn id="43" dur="500" fill="hold"/>
                                        <p:tgtEl>
                                          <p:spTgt spid="11"/>
                                        </p:tgtEl>
                                        <p:attrNameLst>
                                          <p:attrName>ppt_x</p:attrName>
                                        </p:attrNameLst>
                                      </p:cBhvr>
                                      <p:tavLst>
                                        <p:tav tm="0">
                                          <p:val>
                                            <p:strVal val="#ppt_x"/>
                                          </p:val>
                                        </p:tav>
                                        <p:tav tm="100000">
                                          <p:val>
                                            <p:strVal val="#ppt_x+0.13324589"/>
                                          </p:val>
                                        </p:tav>
                                      </p:tavLst>
                                    </p:anim>
                                    <p:anim calcmode="lin" valueType="num">
                                      <p:cBhvr>
                                        <p:cTn id="44" dur="450" decel="100000" fill="hold"/>
                                        <p:tgtEl>
                                          <p:spTgt spid="11"/>
                                        </p:tgtEl>
                                        <p:attrNameLst>
                                          <p:attrName>ppt_y</p:attrName>
                                        </p:attrNameLst>
                                      </p:cBhvr>
                                      <p:tavLst>
                                        <p:tav tm="0">
                                          <p:val>
                                            <p:strVal val="#ppt_y+1"/>
                                          </p:val>
                                        </p:tav>
                                        <p:tav tm="100000">
                                          <p:val>
                                            <p:strVal val="#ppt_y-.03"/>
                                          </p:val>
                                        </p:tav>
                                      </p:tavLst>
                                    </p:anim>
                                    <p:anim calcmode="lin" valueType="num">
                                      <p:cBhvr>
                                        <p:cTn id="45" dur="50" accel="100000" fill="hold">
                                          <p:stCondLst>
                                            <p:cond delay="450"/>
                                          </p:stCondLst>
                                        </p:cTn>
                                        <p:tgtEl>
                                          <p:spTgt spid="11"/>
                                        </p:tgtEl>
                                        <p:attrNameLst>
                                          <p:attrName>ppt_y</p:attrName>
                                        </p:attrNameLst>
                                      </p:cBhvr>
                                      <p:tavLst>
                                        <p:tav tm="0">
                                          <p:val>
                                            <p:strVal val="#ppt_y-.03"/>
                                          </p:val>
                                        </p:tav>
                                        <p:tav tm="100000">
                                          <p:val>
                                            <p:strVal val="#ppt_y"/>
                                          </p:val>
                                        </p:tav>
                                      </p:tavLst>
                                    </p:anim>
                                  </p:childTnLst>
                                </p:cTn>
                              </p:par>
                              <p:par>
                                <p:cTn id="46" presetID="37" presetClass="entr" presetSubtype="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anim calcmode="lin" valueType="num">
                                      <p:cBhvr>
                                        <p:cTn id="49" dur="500" fill="hold"/>
                                        <p:tgtEl>
                                          <p:spTgt spid="13"/>
                                        </p:tgtEl>
                                        <p:attrNameLst>
                                          <p:attrName>ppt_x</p:attrName>
                                        </p:attrNameLst>
                                      </p:cBhvr>
                                      <p:tavLst>
                                        <p:tav tm="0">
                                          <p:val>
                                            <p:strVal val="#ppt_x"/>
                                          </p:val>
                                        </p:tav>
                                        <p:tav tm="100000">
                                          <p:val>
                                            <p:strVal val="#ppt_x+0.13324592"/>
                                          </p:val>
                                        </p:tav>
                                      </p:tavLst>
                                    </p:anim>
                                    <p:anim calcmode="lin" valueType="num">
                                      <p:cBhvr>
                                        <p:cTn id="50" dur="450" decel="100000" fill="hold"/>
                                        <p:tgtEl>
                                          <p:spTgt spid="13"/>
                                        </p:tgtEl>
                                        <p:attrNameLst>
                                          <p:attrName>ppt_y</p:attrName>
                                        </p:attrNameLst>
                                      </p:cBhvr>
                                      <p:tavLst>
                                        <p:tav tm="0">
                                          <p:val>
                                            <p:strVal val="#ppt_y+1"/>
                                          </p:val>
                                        </p:tav>
                                        <p:tav tm="100000">
                                          <p:val>
                                            <p:strVal val="#ppt_y-.03"/>
                                          </p:val>
                                        </p:tav>
                                      </p:tavLst>
                                    </p:anim>
                                    <p:anim calcmode="lin" valueType="num">
                                      <p:cBhvr>
                                        <p:cTn id="51" dur="50" accel="100000" fill="hold">
                                          <p:stCondLst>
                                            <p:cond delay="450"/>
                                          </p:stCondLst>
                                        </p:cTn>
                                        <p:tgtEl>
                                          <p:spTgt spid="13"/>
                                        </p:tgtEl>
                                        <p:attrNameLst>
                                          <p:attrName>ppt_y</p:attrName>
                                        </p:attrNameLst>
                                      </p:cBhvr>
                                      <p:tavLst>
                                        <p:tav tm="0">
                                          <p:val>
                                            <p:strVal val="#ppt_y-.03"/>
                                          </p:val>
                                        </p:tav>
                                        <p:tav tm="100000">
                                          <p:val>
                                            <p:strVal val="#ppt_y"/>
                                          </p:val>
                                        </p:tav>
                                      </p:tavLst>
                                    </p:anim>
                                  </p:childTnLst>
                                </p:cTn>
                              </p:par>
                              <p:par>
                                <p:cTn id="52" presetID="37" presetClass="entr" presetSubtype="0" fill="hold" grpId="0" nodeType="withEffect">
                                  <p:stCondLst>
                                    <p:cond delay="0"/>
                                  </p:stCondLst>
                                  <p:childTnLst>
                                    <p:set>
                                      <p:cBhvr>
                                        <p:cTn id="53" dur="1" fill="hold">
                                          <p:stCondLst>
                                            <p:cond delay="0"/>
                                          </p:stCondLst>
                                        </p:cTn>
                                        <p:tgtEl>
                                          <p:spTgt spid="2"/>
                                        </p:tgtEl>
                                        <p:attrNameLst>
                                          <p:attrName>style.visibility</p:attrName>
                                        </p:attrNameLst>
                                      </p:cBhvr>
                                      <p:to>
                                        <p:strVal val="visible"/>
                                      </p:to>
                                    </p:set>
                                    <p:animEffect transition="in" filter="fade">
                                      <p:cBhvr>
                                        <p:cTn id="54" dur="500"/>
                                        <p:tgtEl>
                                          <p:spTgt spid="2"/>
                                        </p:tgtEl>
                                      </p:cBhvr>
                                    </p:animEffect>
                                    <p:anim calcmode="lin" valueType="num">
                                      <p:cBhvr>
                                        <p:cTn id="55" dur="500" fill="hold"/>
                                        <p:tgtEl>
                                          <p:spTgt spid="2"/>
                                        </p:tgtEl>
                                        <p:attrNameLst>
                                          <p:attrName>ppt_x</p:attrName>
                                        </p:attrNameLst>
                                      </p:cBhvr>
                                      <p:tavLst>
                                        <p:tav tm="0">
                                          <p:val>
                                            <p:strVal val="#ppt_x"/>
                                          </p:val>
                                        </p:tav>
                                        <p:tav tm="100000">
                                          <p:val>
                                            <p:strVal val="#ppt_x+0.13324592"/>
                                          </p:val>
                                        </p:tav>
                                      </p:tavLst>
                                    </p:anim>
                                    <p:anim calcmode="lin" valueType="num">
                                      <p:cBhvr>
                                        <p:cTn id="56" dur="450" decel="100000" fill="hold"/>
                                        <p:tgtEl>
                                          <p:spTgt spid="2"/>
                                        </p:tgtEl>
                                        <p:attrNameLst>
                                          <p:attrName>ppt_y</p:attrName>
                                        </p:attrNameLst>
                                      </p:cBhvr>
                                      <p:tavLst>
                                        <p:tav tm="0">
                                          <p:val>
                                            <p:strVal val="#ppt_y+1"/>
                                          </p:val>
                                        </p:tav>
                                        <p:tav tm="100000">
                                          <p:val>
                                            <p:strVal val="#ppt_y-.03"/>
                                          </p:val>
                                        </p:tav>
                                      </p:tavLst>
                                    </p:anim>
                                    <p:anim calcmode="lin" valueType="num">
                                      <p:cBhvr>
                                        <p:cTn id="57"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par>
                                <p:cTn id="58" presetID="37" presetClass="entr" presetSubtype="0" fill="hold" grpId="0" nodeType="withEffect">
                                  <p:stCondLst>
                                    <p:cond delay="0"/>
                                  </p:stCondLst>
                                  <p:childTnLst>
                                    <p:set>
                                      <p:cBhvr>
                                        <p:cTn id="59" dur="1" fill="hold">
                                          <p:stCondLst>
                                            <p:cond delay="0"/>
                                          </p:stCondLst>
                                        </p:cTn>
                                        <p:tgtEl>
                                          <p:spTgt spid="3"/>
                                        </p:tgtEl>
                                        <p:attrNameLst>
                                          <p:attrName>style.visibility</p:attrName>
                                        </p:attrNameLst>
                                      </p:cBhvr>
                                      <p:to>
                                        <p:strVal val="visible"/>
                                      </p:to>
                                    </p:set>
                                    <p:animEffect transition="in" filter="fade">
                                      <p:cBhvr>
                                        <p:cTn id="60" dur="500"/>
                                        <p:tgtEl>
                                          <p:spTgt spid="3"/>
                                        </p:tgtEl>
                                      </p:cBhvr>
                                    </p:animEffect>
                                    <p:anim calcmode="lin" valueType="num">
                                      <p:cBhvr>
                                        <p:cTn id="61" dur="500" fill="hold"/>
                                        <p:tgtEl>
                                          <p:spTgt spid="3"/>
                                        </p:tgtEl>
                                        <p:attrNameLst>
                                          <p:attrName>ppt_x</p:attrName>
                                        </p:attrNameLst>
                                      </p:cBhvr>
                                      <p:tavLst>
                                        <p:tav tm="0">
                                          <p:val>
                                            <p:strVal val="#ppt_x"/>
                                          </p:val>
                                        </p:tav>
                                        <p:tav tm="100000">
                                          <p:val>
                                            <p:strVal val="#ppt_x+0.13324592"/>
                                          </p:val>
                                        </p:tav>
                                      </p:tavLst>
                                    </p:anim>
                                    <p:anim calcmode="lin" valueType="num">
                                      <p:cBhvr>
                                        <p:cTn id="62" dur="450" decel="100000" fill="hold"/>
                                        <p:tgtEl>
                                          <p:spTgt spid="3"/>
                                        </p:tgtEl>
                                        <p:attrNameLst>
                                          <p:attrName>ppt_y</p:attrName>
                                        </p:attrNameLst>
                                      </p:cBhvr>
                                      <p:tavLst>
                                        <p:tav tm="0">
                                          <p:val>
                                            <p:strVal val="#ppt_y+1"/>
                                          </p:val>
                                        </p:tav>
                                        <p:tav tm="100000">
                                          <p:val>
                                            <p:strVal val="#ppt_y-.03"/>
                                          </p:val>
                                        </p:tav>
                                      </p:tavLst>
                                    </p:anim>
                                    <p:anim calcmode="lin" valueType="num">
                                      <p:cBhvr>
                                        <p:cTn id="63" dur="50" accel="100000" fill="hold">
                                          <p:stCondLst>
                                            <p:cond delay="45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37" presetClass="entr" presetSubtype="0" fill="hold" grpId="0" nodeType="click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fade">
                                      <p:cBhvr>
                                        <p:cTn id="68" dur="500"/>
                                        <p:tgtEl>
                                          <p:spTgt spid="9"/>
                                        </p:tgtEl>
                                      </p:cBhvr>
                                    </p:animEffect>
                                    <p:anim calcmode="lin" valueType="num">
                                      <p:cBhvr>
                                        <p:cTn id="69" dur="500" fill="hold"/>
                                        <p:tgtEl>
                                          <p:spTgt spid="9"/>
                                        </p:tgtEl>
                                        <p:attrNameLst>
                                          <p:attrName>ppt_x</p:attrName>
                                        </p:attrNameLst>
                                      </p:cBhvr>
                                      <p:tavLst>
                                        <p:tav tm="0">
                                          <p:val>
                                            <p:strVal val="#ppt_x"/>
                                          </p:val>
                                        </p:tav>
                                        <p:tav tm="100000">
                                          <p:val>
                                            <p:strVal val="#ppt_x"/>
                                          </p:val>
                                        </p:tav>
                                      </p:tavLst>
                                    </p:anim>
                                    <p:anim calcmode="lin" valueType="num">
                                      <p:cBhvr>
                                        <p:cTn id="70" dur="450" decel="100000" fill="hold"/>
                                        <p:tgtEl>
                                          <p:spTgt spid="9"/>
                                        </p:tgtEl>
                                        <p:attrNameLst>
                                          <p:attrName>ppt_y</p:attrName>
                                        </p:attrNameLst>
                                      </p:cBhvr>
                                      <p:tavLst>
                                        <p:tav tm="0">
                                          <p:val>
                                            <p:strVal val="#ppt_y+1"/>
                                          </p:val>
                                        </p:tav>
                                        <p:tav tm="100000">
                                          <p:val>
                                            <p:strVal val="#ppt_y-.03"/>
                                          </p:val>
                                        </p:tav>
                                      </p:tavLst>
                                    </p:anim>
                                    <p:anim calcmode="lin" valueType="num">
                                      <p:cBhvr>
                                        <p:cTn id="71" dur="50" accel="100000" fill="hold">
                                          <p:stCondLst>
                                            <p:cond delay="450"/>
                                          </p:stCondLst>
                                        </p:cTn>
                                        <p:tgtEl>
                                          <p:spTgt spid="9"/>
                                        </p:tgtEl>
                                        <p:attrNameLst>
                                          <p:attrName>ppt_y</p:attrName>
                                        </p:attrNameLst>
                                      </p:cBhvr>
                                      <p:tavLst>
                                        <p:tav tm="0">
                                          <p:val>
                                            <p:strVal val="#ppt_y-.03"/>
                                          </p:val>
                                        </p:tav>
                                        <p:tav tm="100000">
                                          <p:val>
                                            <p:strVal val="#ppt_y"/>
                                          </p:val>
                                        </p:tav>
                                      </p:tavLst>
                                    </p:anim>
                                  </p:childTnLst>
                                </p:cTn>
                              </p:par>
                              <p:par>
                                <p:cTn id="72" presetID="37" presetClass="entr" presetSubtype="0" fill="hold" grpId="0" nodeType="withEffect">
                                  <p:stCondLst>
                                    <p:cond delay="0"/>
                                  </p:stCondLst>
                                  <p:childTnLst>
                                    <p:set>
                                      <p:cBhvr>
                                        <p:cTn id="73" dur="1" fill="hold">
                                          <p:stCondLst>
                                            <p:cond delay="0"/>
                                          </p:stCondLst>
                                        </p:cTn>
                                        <p:tgtEl>
                                          <p:spTgt spid="10"/>
                                        </p:tgtEl>
                                        <p:attrNameLst>
                                          <p:attrName>style.visibility</p:attrName>
                                        </p:attrNameLst>
                                      </p:cBhvr>
                                      <p:to>
                                        <p:strVal val="visible"/>
                                      </p:to>
                                    </p:set>
                                    <p:animEffect transition="in" filter="fade">
                                      <p:cBhvr>
                                        <p:cTn id="74" dur="500"/>
                                        <p:tgtEl>
                                          <p:spTgt spid="10"/>
                                        </p:tgtEl>
                                      </p:cBhvr>
                                    </p:animEffect>
                                    <p:anim calcmode="lin" valueType="num">
                                      <p:cBhvr>
                                        <p:cTn id="75" dur="500" fill="hold"/>
                                        <p:tgtEl>
                                          <p:spTgt spid="10"/>
                                        </p:tgtEl>
                                        <p:attrNameLst>
                                          <p:attrName>ppt_x</p:attrName>
                                        </p:attrNameLst>
                                      </p:cBhvr>
                                      <p:tavLst>
                                        <p:tav tm="0">
                                          <p:val>
                                            <p:strVal val="#ppt_x"/>
                                          </p:val>
                                        </p:tav>
                                        <p:tav tm="100000">
                                          <p:val>
                                            <p:strVal val="#ppt_x"/>
                                          </p:val>
                                        </p:tav>
                                      </p:tavLst>
                                    </p:anim>
                                    <p:anim calcmode="lin" valueType="num">
                                      <p:cBhvr>
                                        <p:cTn id="76" dur="450" decel="100000" fill="hold"/>
                                        <p:tgtEl>
                                          <p:spTgt spid="10"/>
                                        </p:tgtEl>
                                        <p:attrNameLst>
                                          <p:attrName>ppt_y</p:attrName>
                                        </p:attrNameLst>
                                      </p:cBhvr>
                                      <p:tavLst>
                                        <p:tav tm="0">
                                          <p:val>
                                            <p:strVal val="#ppt_y+1"/>
                                          </p:val>
                                        </p:tav>
                                        <p:tav tm="100000">
                                          <p:val>
                                            <p:strVal val="#ppt_y-.03"/>
                                          </p:val>
                                        </p:tav>
                                      </p:tavLst>
                                    </p:anim>
                                    <p:anim calcmode="lin" valueType="num">
                                      <p:cBhvr>
                                        <p:cTn id="77" dur="50" accel="100000" fill="hold">
                                          <p:stCondLst>
                                            <p:cond delay="450"/>
                                          </p:stCondLst>
                                        </p:cTn>
                                        <p:tgtEl>
                                          <p:spTgt spid="10"/>
                                        </p:tgtEl>
                                        <p:attrNameLst>
                                          <p:attrName>ppt_y</p:attrName>
                                        </p:attrNameLst>
                                      </p:cBhvr>
                                      <p:tavLst>
                                        <p:tav tm="0">
                                          <p:val>
                                            <p:strVal val="#ppt_y-.03"/>
                                          </p:val>
                                        </p:tav>
                                        <p:tav tm="100000">
                                          <p:val>
                                            <p:strVal val="#ppt_y"/>
                                          </p:val>
                                        </p:tav>
                                      </p:tavLst>
                                    </p:anim>
                                  </p:childTnLst>
                                </p:cTn>
                              </p:par>
                              <p:par>
                                <p:cTn id="78" presetID="35" presetClass="path" presetSubtype="0" accel="50000" decel="50000" fill="hold" grpId="1" nodeType="withEffect">
                                  <p:stCondLst>
                                    <p:cond delay="0"/>
                                  </p:stCondLst>
                                  <p:childTnLst>
                                    <p:anim to="" calcmode="lin" valueType="num">
                                      <p:cBhvr>
                                        <p:cTn id="79" dur="500" fill="hold">
                                          <p:stCondLst>
                                            <p:cond delay="0"/>
                                          </p:stCondLst>
                                        </p:cTn>
                                        <p:tgtEl>
                                          <p:spTgt spid="5"/>
                                        </p:tgtEl>
                                        <p:attrNameLst>
                                          <p:attrName>ppt_x</p:attrName>
                                        </p:attrNameLst>
                                      </p:cBhvr>
                                      <p:tavLst>
                                        <p:tav tm="0">
                                          <p:val>
                                            <p:strVal val="ppt_x"/>
                                          </p:val>
                                        </p:tav>
                                        <p:tav tm="100000">
                                          <p:val>
                                            <p:strVal val="#ppt_x+0"/>
                                          </p:val>
                                        </p:tav>
                                      </p:tavLst>
                                    </p:anim>
                                    <p:anim to="" calcmode="lin" valueType="num">
                                      <p:cBhvr>
                                        <p:cTn id="80" dur="500" fill="hold">
                                          <p:stCondLst>
                                            <p:cond delay="0"/>
                                          </p:stCondLst>
                                        </p:cTn>
                                        <p:tgtEl>
                                          <p:spTgt spid="5"/>
                                        </p:tgtEl>
                                        <p:attrNameLst>
                                          <p:attrName>ppt_y</p:attrName>
                                        </p:attrNameLst>
                                      </p:cBhvr>
                                      <p:tavLst>
                                        <p:tav tm="0">
                                          <p:val>
                                            <p:strVal val="ppt_y"/>
                                          </p:val>
                                        </p:tav>
                                        <p:tav tm="100000">
                                          <p:val>
                                            <p:strVal val="#ppt_y+0"/>
                                          </p:val>
                                        </p:tav>
                                      </p:tavLst>
                                    </p:anim>
                                    <p:anim to="" calcmode="lin" valueType="num">
                                      <p:cBhvr>
                                        <p:cTn id="81" dur="500" fill="hold">
                                          <p:stCondLst>
                                            <p:cond delay="0"/>
                                          </p:stCondLst>
                                        </p:cTn>
                                        <p:tgtEl>
                                          <p:spTgt spid="5"/>
                                        </p:tgtEl>
                                        <p:attrNameLst>
                                          <p:attrName>ppt_w</p:attrName>
                                        </p:attrNameLst>
                                      </p:cBhvr>
                                      <p:tavLst>
                                        <p:tav tm="0">
                                          <p:val>
                                            <p:strVal val="ppt_w"/>
                                          </p:val>
                                        </p:tav>
                                        <p:tav tm="100000">
                                          <p:val>
                                            <p:strVal val="#ppt_w"/>
                                          </p:val>
                                        </p:tav>
                                      </p:tavLst>
                                    </p:anim>
                                    <p:anim to="" calcmode="lin" valueType="num">
                                      <p:cBhvr>
                                        <p:cTn id="82" dur="500" fill="hold">
                                          <p:stCondLst>
                                            <p:cond delay="0"/>
                                          </p:stCondLst>
                                        </p:cTn>
                                        <p:tgtEl>
                                          <p:spTgt spid="5"/>
                                        </p:tgtEl>
                                        <p:attrNameLst>
                                          <p:attrName>ppt_h</p:attrName>
                                        </p:attrNameLst>
                                      </p:cBhvr>
                                      <p:tavLst>
                                        <p:tav tm="0">
                                          <p:val>
                                            <p:strVal val="ppt_h"/>
                                          </p:val>
                                        </p:tav>
                                        <p:tav tm="100000">
                                          <p:val>
                                            <p:strVal val="#ppt_h"/>
                                          </p:val>
                                        </p:tav>
                                      </p:tavLst>
                                    </p:anim>
                                  </p:childTnLst>
                                </p:cTn>
                              </p:par>
                              <p:par>
                                <p:cTn id="83" presetID="35" presetClass="path" presetSubtype="0" accel="50000" decel="50000" fill="hold" grpId="1" nodeType="withEffect">
                                  <p:stCondLst>
                                    <p:cond delay="0"/>
                                  </p:stCondLst>
                                  <p:childTnLst>
                                    <p:anim to="" calcmode="lin" valueType="num">
                                      <p:cBhvr>
                                        <p:cTn id="84" dur="500" fill="hold">
                                          <p:stCondLst>
                                            <p:cond delay="0"/>
                                          </p:stCondLst>
                                        </p:cTn>
                                        <p:tgtEl>
                                          <p:spTgt spid="6"/>
                                        </p:tgtEl>
                                        <p:attrNameLst>
                                          <p:attrName>ppt_x</p:attrName>
                                        </p:attrNameLst>
                                      </p:cBhvr>
                                      <p:tavLst>
                                        <p:tav tm="0">
                                          <p:val>
                                            <p:strVal val="ppt_x"/>
                                          </p:val>
                                        </p:tav>
                                        <p:tav tm="100000">
                                          <p:val>
                                            <p:strVal val="#ppt_x+0"/>
                                          </p:val>
                                        </p:tav>
                                      </p:tavLst>
                                    </p:anim>
                                    <p:anim to="" calcmode="lin" valueType="num">
                                      <p:cBhvr>
                                        <p:cTn id="85" dur="500" fill="hold">
                                          <p:stCondLst>
                                            <p:cond delay="0"/>
                                          </p:stCondLst>
                                        </p:cTn>
                                        <p:tgtEl>
                                          <p:spTgt spid="6"/>
                                        </p:tgtEl>
                                        <p:attrNameLst>
                                          <p:attrName>ppt_y</p:attrName>
                                        </p:attrNameLst>
                                      </p:cBhvr>
                                      <p:tavLst>
                                        <p:tav tm="0">
                                          <p:val>
                                            <p:strVal val="ppt_y"/>
                                          </p:val>
                                        </p:tav>
                                        <p:tav tm="100000">
                                          <p:val>
                                            <p:strVal val="#ppt_y+0"/>
                                          </p:val>
                                        </p:tav>
                                      </p:tavLst>
                                    </p:anim>
                                    <p:anim to="" calcmode="lin" valueType="num">
                                      <p:cBhvr>
                                        <p:cTn id="86" dur="500" fill="hold">
                                          <p:stCondLst>
                                            <p:cond delay="0"/>
                                          </p:stCondLst>
                                        </p:cTn>
                                        <p:tgtEl>
                                          <p:spTgt spid="6"/>
                                        </p:tgtEl>
                                        <p:attrNameLst>
                                          <p:attrName>ppt_w</p:attrName>
                                        </p:attrNameLst>
                                      </p:cBhvr>
                                      <p:tavLst>
                                        <p:tav tm="0">
                                          <p:val>
                                            <p:strVal val="ppt_w"/>
                                          </p:val>
                                        </p:tav>
                                        <p:tav tm="100000">
                                          <p:val>
                                            <p:strVal val="#ppt_w"/>
                                          </p:val>
                                        </p:tav>
                                      </p:tavLst>
                                    </p:anim>
                                    <p:anim to="" calcmode="lin" valueType="num">
                                      <p:cBhvr>
                                        <p:cTn id="87" dur="500" fill="hold">
                                          <p:stCondLst>
                                            <p:cond delay="0"/>
                                          </p:stCondLst>
                                        </p:cTn>
                                        <p:tgtEl>
                                          <p:spTgt spid="6"/>
                                        </p:tgtEl>
                                        <p:attrNameLst>
                                          <p:attrName>ppt_h</p:attrName>
                                        </p:attrNameLst>
                                      </p:cBhvr>
                                      <p:tavLst>
                                        <p:tav tm="0">
                                          <p:val>
                                            <p:strVal val="ppt_h"/>
                                          </p:val>
                                        </p:tav>
                                        <p:tav tm="100000">
                                          <p:val>
                                            <p:strVal val="#ppt_h"/>
                                          </p:val>
                                        </p:tav>
                                      </p:tavLst>
                                    </p:anim>
                                  </p:childTnLst>
                                </p:cTn>
                              </p:par>
                              <p:par>
                                <p:cTn id="88" presetID="35" presetClass="path" presetSubtype="0" accel="50000" decel="50000" fill="hold" grpId="1" nodeType="withEffect">
                                  <p:stCondLst>
                                    <p:cond delay="0"/>
                                  </p:stCondLst>
                                  <p:childTnLst>
                                    <p:anim to="" calcmode="lin" valueType="num">
                                      <p:cBhvr>
                                        <p:cTn id="89" dur="500" fill="hold">
                                          <p:stCondLst>
                                            <p:cond delay="0"/>
                                          </p:stCondLst>
                                        </p:cTn>
                                        <p:tgtEl>
                                          <p:spTgt spid="7"/>
                                        </p:tgtEl>
                                        <p:attrNameLst>
                                          <p:attrName>ppt_x</p:attrName>
                                        </p:attrNameLst>
                                      </p:cBhvr>
                                      <p:tavLst>
                                        <p:tav tm="0">
                                          <p:val>
                                            <p:strVal val="ppt_x"/>
                                          </p:val>
                                        </p:tav>
                                        <p:tav tm="100000">
                                          <p:val>
                                            <p:strVal val="#ppt_x+0"/>
                                          </p:val>
                                        </p:tav>
                                      </p:tavLst>
                                    </p:anim>
                                    <p:anim to="" calcmode="lin" valueType="num">
                                      <p:cBhvr>
                                        <p:cTn id="90" dur="500" fill="hold">
                                          <p:stCondLst>
                                            <p:cond delay="0"/>
                                          </p:stCondLst>
                                        </p:cTn>
                                        <p:tgtEl>
                                          <p:spTgt spid="7"/>
                                        </p:tgtEl>
                                        <p:attrNameLst>
                                          <p:attrName>ppt_y</p:attrName>
                                        </p:attrNameLst>
                                      </p:cBhvr>
                                      <p:tavLst>
                                        <p:tav tm="0">
                                          <p:val>
                                            <p:strVal val="ppt_y"/>
                                          </p:val>
                                        </p:tav>
                                        <p:tav tm="100000">
                                          <p:val>
                                            <p:strVal val="#ppt_y+0"/>
                                          </p:val>
                                        </p:tav>
                                      </p:tavLst>
                                    </p:anim>
                                    <p:anim to="" calcmode="lin" valueType="num">
                                      <p:cBhvr>
                                        <p:cTn id="91" dur="500" fill="hold">
                                          <p:stCondLst>
                                            <p:cond delay="0"/>
                                          </p:stCondLst>
                                        </p:cTn>
                                        <p:tgtEl>
                                          <p:spTgt spid="7"/>
                                        </p:tgtEl>
                                        <p:attrNameLst>
                                          <p:attrName>ppt_w</p:attrName>
                                        </p:attrNameLst>
                                      </p:cBhvr>
                                      <p:tavLst>
                                        <p:tav tm="0">
                                          <p:val>
                                            <p:strVal val="ppt_w"/>
                                          </p:val>
                                        </p:tav>
                                        <p:tav tm="100000">
                                          <p:val>
                                            <p:strVal val="#ppt_w"/>
                                          </p:val>
                                        </p:tav>
                                      </p:tavLst>
                                    </p:anim>
                                    <p:anim to="" calcmode="lin" valueType="num">
                                      <p:cBhvr>
                                        <p:cTn id="92" dur="500" fill="hold">
                                          <p:stCondLst>
                                            <p:cond delay="0"/>
                                          </p:stCondLst>
                                        </p:cTn>
                                        <p:tgtEl>
                                          <p:spTgt spid="7"/>
                                        </p:tgtEl>
                                        <p:attrNameLst>
                                          <p:attrName>ppt_h</p:attrName>
                                        </p:attrNameLst>
                                      </p:cBhvr>
                                      <p:tavLst>
                                        <p:tav tm="0">
                                          <p:val>
                                            <p:strVal val="ppt_h"/>
                                          </p:val>
                                        </p:tav>
                                        <p:tav tm="100000">
                                          <p:val>
                                            <p:strVal val="#ppt_h"/>
                                          </p:val>
                                        </p:tav>
                                      </p:tavLst>
                                    </p:anim>
                                  </p:childTnLst>
                                </p:cTn>
                              </p:par>
                              <p:par>
                                <p:cTn id="93" presetID="35" presetClass="path" presetSubtype="0" accel="50000" decel="50000" fill="hold" grpId="1" nodeType="withEffect">
                                  <p:stCondLst>
                                    <p:cond delay="0"/>
                                  </p:stCondLst>
                                  <p:childTnLst>
                                    <p:anim to="" calcmode="lin" valueType="num">
                                      <p:cBhvr>
                                        <p:cTn id="94" dur="500" fill="hold">
                                          <p:stCondLst>
                                            <p:cond delay="0"/>
                                          </p:stCondLst>
                                        </p:cTn>
                                        <p:tgtEl>
                                          <p:spTgt spid="8"/>
                                        </p:tgtEl>
                                        <p:attrNameLst>
                                          <p:attrName>ppt_x</p:attrName>
                                        </p:attrNameLst>
                                      </p:cBhvr>
                                      <p:tavLst>
                                        <p:tav tm="0">
                                          <p:val>
                                            <p:strVal val="ppt_x"/>
                                          </p:val>
                                        </p:tav>
                                        <p:tav tm="100000">
                                          <p:val>
                                            <p:strVal val="#ppt_x+0"/>
                                          </p:val>
                                        </p:tav>
                                      </p:tavLst>
                                    </p:anim>
                                    <p:anim to="" calcmode="lin" valueType="num">
                                      <p:cBhvr>
                                        <p:cTn id="95" dur="500" fill="hold">
                                          <p:stCondLst>
                                            <p:cond delay="0"/>
                                          </p:stCondLst>
                                        </p:cTn>
                                        <p:tgtEl>
                                          <p:spTgt spid="8"/>
                                        </p:tgtEl>
                                        <p:attrNameLst>
                                          <p:attrName>ppt_y</p:attrName>
                                        </p:attrNameLst>
                                      </p:cBhvr>
                                      <p:tavLst>
                                        <p:tav tm="0">
                                          <p:val>
                                            <p:strVal val="ppt_y"/>
                                          </p:val>
                                        </p:tav>
                                        <p:tav tm="100000">
                                          <p:val>
                                            <p:strVal val="#ppt_y+0"/>
                                          </p:val>
                                        </p:tav>
                                      </p:tavLst>
                                    </p:anim>
                                    <p:anim to="" calcmode="lin" valueType="num">
                                      <p:cBhvr>
                                        <p:cTn id="96" dur="500" fill="hold">
                                          <p:stCondLst>
                                            <p:cond delay="0"/>
                                          </p:stCondLst>
                                        </p:cTn>
                                        <p:tgtEl>
                                          <p:spTgt spid="8"/>
                                        </p:tgtEl>
                                        <p:attrNameLst>
                                          <p:attrName>ppt_w</p:attrName>
                                        </p:attrNameLst>
                                      </p:cBhvr>
                                      <p:tavLst>
                                        <p:tav tm="0">
                                          <p:val>
                                            <p:strVal val="ppt_w"/>
                                          </p:val>
                                        </p:tav>
                                        <p:tav tm="100000">
                                          <p:val>
                                            <p:strVal val="#ppt_w"/>
                                          </p:val>
                                        </p:tav>
                                      </p:tavLst>
                                    </p:anim>
                                    <p:anim to="" calcmode="lin" valueType="num">
                                      <p:cBhvr>
                                        <p:cTn id="97" dur="500" fill="hold">
                                          <p:stCondLst>
                                            <p:cond delay="0"/>
                                          </p:stCondLst>
                                        </p:cTn>
                                        <p:tgtEl>
                                          <p:spTgt spid="8"/>
                                        </p:tgtEl>
                                        <p:attrNameLst>
                                          <p:attrName>ppt_h</p:attrName>
                                        </p:attrNameLst>
                                      </p:cBhvr>
                                      <p:tavLst>
                                        <p:tav tm="0">
                                          <p:val>
                                            <p:strVal val="ppt_h"/>
                                          </p:val>
                                        </p:tav>
                                        <p:tav tm="100000">
                                          <p:val>
                                            <p:strVal val="#ppt_h"/>
                                          </p:val>
                                        </p:tav>
                                      </p:tavLst>
                                    </p:anim>
                                  </p:childTnLst>
                                </p:cTn>
                              </p:par>
                              <p:par>
                                <p:cTn id="98" presetID="35" presetClass="path" presetSubtype="0" accel="50000" decel="50000" fill="hold" grpId="1" nodeType="withEffect">
                                  <p:stCondLst>
                                    <p:cond delay="0"/>
                                  </p:stCondLst>
                                  <p:childTnLst>
                                    <p:anim to="" calcmode="lin" valueType="num">
                                      <p:cBhvr>
                                        <p:cTn id="99" dur="500" fill="hold">
                                          <p:stCondLst>
                                            <p:cond delay="0"/>
                                          </p:stCondLst>
                                        </p:cTn>
                                        <p:tgtEl>
                                          <p:spTgt spid="11"/>
                                        </p:tgtEl>
                                        <p:attrNameLst>
                                          <p:attrName>ppt_x</p:attrName>
                                        </p:attrNameLst>
                                      </p:cBhvr>
                                      <p:tavLst>
                                        <p:tav tm="0">
                                          <p:val>
                                            <p:strVal val="ppt_x"/>
                                          </p:val>
                                        </p:tav>
                                        <p:tav tm="100000">
                                          <p:val>
                                            <p:strVal val="#ppt_x+0"/>
                                          </p:val>
                                        </p:tav>
                                      </p:tavLst>
                                    </p:anim>
                                    <p:anim to="" calcmode="lin" valueType="num">
                                      <p:cBhvr>
                                        <p:cTn id="100" dur="500" fill="hold">
                                          <p:stCondLst>
                                            <p:cond delay="0"/>
                                          </p:stCondLst>
                                        </p:cTn>
                                        <p:tgtEl>
                                          <p:spTgt spid="11"/>
                                        </p:tgtEl>
                                        <p:attrNameLst>
                                          <p:attrName>ppt_y</p:attrName>
                                        </p:attrNameLst>
                                      </p:cBhvr>
                                      <p:tavLst>
                                        <p:tav tm="0">
                                          <p:val>
                                            <p:strVal val="ppt_y"/>
                                          </p:val>
                                        </p:tav>
                                        <p:tav tm="100000">
                                          <p:val>
                                            <p:strVal val="#ppt_y+0"/>
                                          </p:val>
                                        </p:tav>
                                      </p:tavLst>
                                    </p:anim>
                                    <p:anim to="" calcmode="lin" valueType="num">
                                      <p:cBhvr>
                                        <p:cTn id="101" dur="500" fill="hold">
                                          <p:stCondLst>
                                            <p:cond delay="0"/>
                                          </p:stCondLst>
                                        </p:cTn>
                                        <p:tgtEl>
                                          <p:spTgt spid="11"/>
                                        </p:tgtEl>
                                        <p:attrNameLst>
                                          <p:attrName>ppt_w</p:attrName>
                                        </p:attrNameLst>
                                      </p:cBhvr>
                                      <p:tavLst>
                                        <p:tav tm="0">
                                          <p:val>
                                            <p:strVal val="ppt_w"/>
                                          </p:val>
                                        </p:tav>
                                        <p:tav tm="100000">
                                          <p:val>
                                            <p:strVal val="#ppt_w"/>
                                          </p:val>
                                        </p:tav>
                                      </p:tavLst>
                                    </p:anim>
                                    <p:anim to="" calcmode="lin" valueType="num">
                                      <p:cBhvr>
                                        <p:cTn id="102" dur="500" fill="hold">
                                          <p:stCondLst>
                                            <p:cond delay="0"/>
                                          </p:stCondLst>
                                        </p:cTn>
                                        <p:tgtEl>
                                          <p:spTgt spid="11"/>
                                        </p:tgtEl>
                                        <p:attrNameLst>
                                          <p:attrName>ppt_h</p:attrName>
                                        </p:attrNameLst>
                                      </p:cBhvr>
                                      <p:tavLst>
                                        <p:tav tm="0">
                                          <p:val>
                                            <p:strVal val="ppt_h"/>
                                          </p:val>
                                        </p:tav>
                                        <p:tav tm="100000">
                                          <p:val>
                                            <p:strVal val="#ppt_h"/>
                                          </p:val>
                                        </p:tav>
                                      </p:tavLst>
                                    </p:anim>
                                  </p:childTnLst>
                                </p:cTn>
                              </p:par>
                              <p:par>
                                <p:cTn id="103" presetID="35" presetClass="path" presetSubtype="0" accel="50000" decel="50000" fill="hold" grpId="1" nodeType="withEffect">
                                  <p:stCondLst>
                                    <p:cond delay="0"/>
                                  </p:stCondLst>
                                  <p:childTnLst>
                                    <p:anim to="" calcmode="lin" valueType="num">
                                      <p:cBhvr>
                                        <p:cTn id="104" dur="500" fill="hold">
                                          <p:stCondLst>
                                            <p:cond delay="0"/>
                                          </p:stCondLst>
                                        </p:cTn>
                                        <p:tgtEl>
                                          <p:spTgt spid="13"/>
                                        </p:tgtEl>
                                        <p:attrNameLst>
                                          <p:attrName>ppt_x</p:attrName>
                                        </p:attrNameLst>
                                      </p:cBhvr>
                                      <p:tavLst>
                                        <p:tav tm="0">
                                          <p:val>
                                            <p:strVal val="ppt_x"/>
                                          </p:val>
                                        </p:tav>
                                        <p:tav tm="100000">
                                          <p:val>
                                            <p:strVal val="#ppt_x+0"/>
                                          </p:val>
                                        </p:tav>
                                      </p:tavLst>
                                    </p:anim>
                                    <p:anim to="" calcmode="lin" valueType="num">
                                      <p:cBhvr>
                                        <p:cTn id="105" dur="500" fill="hold">
                                          <p:stCondLst>
                                            <p:cond delay="0"/>
                                          </p:stCondLst>
                                        </p:cTn>
                                        <p:tgtEl>
                                          <p:spTgt spid="13"/>
                                        </p:tgtEl>
                                        <p:attrNameLst>
                                          <p:attrName>ppt_y</p:attrName>
                                        </p:attrNameLst>
                                      </p:cBhvr>
                                      <p:tavLst>
                                        <p:tav tm="0">
                                          <p:val>
                                            <p:strVal val="ppt_y"/>
                                          </p:val>
                                        </p:tav>
                                        <p:tav tm="100000">
                                          <p:val>
                                            <p:strVal val="#ppt_y+0"/>
                                          </p:val>
                                        </p:tav>
                                      </p:tavLst>
                                    </p:anim>
                                    <p:anim to="" calcmode="lin" valueType="num">
                                      <p:cBhvr>
                                        <p:cTn id="106" dur="500" fill="hold">
                                          <p:stCondLst>
                                            <p:cond delay="0"/>
                                          </p:stCondLst>
                                        </p:cTn>
                                        <p:tgtEl>
                                          <p:spTgt spid="13"/>
                                        </p:tgtEl>
                                        <p:attrNameLst>
                                          <p:attrName>ppt_w</p:attrName>
                                        </p:attrNameLst>
                                      </p:cBhvr>
                                      <p:tavLst>
                                        <p:tav tm="0">
                                          <p:val>
                                            <p:strVal val="ppt_w"/>
                                          </p:val>
                                        </p:tav>
                                        <p:tav tm="100000">
                                          <p:val>
                                            <p:strVal val="#ppt_w"/>
                                          </p:val>
                                        </p:tav>
                                      </p:tavLst>
                                    </p:anim>
                                    <p:anim to="" calcmode="lin" valueType="num">
                                      <p:cBhvr>
                                        <p:cTn id="107" dur="500" fill="hold">
                                          <p:stCondLst>
                                            <p:cond delay="0"/>
                                          </p:stCondLst>
                                        </p:cTn>
                                        <p:tgtEl>
                                          <p:spTgt spid="13"/>
                                        </p:tgtEl>
                                        <p:attrNameLst>
                                          <p:attrName>ppt_h</p:attrName>
                                        </p:attrNameLst>
                                      </p:cBhvr>
                                      <p:tavLst>
                                        <p:tav tm="0">
                                          <p:val>
                                            <p:strVal val="ppt_h"/>
                                          </p:val>
                                        </p:tav>
                                        <p:tav tm="100000">
                                          <p:val>
                                            <p:strVal val="#ppt_h"/>
                                          </p:val>
                                        </p:tav>
                                      </p:tavLst>
                                    </p:anim>
                                  </p:childTnLst>
                                </p:cTn>
                              </p:par>
                              <p:par>
                                <p:cTn id="108" presetID="35" presetClass="path" presetSubtype="0" accel="50000" decel="50000" fill="hold" grpId="1" nodeType="withEffect">
                                  <p:stCondLst>
                                    <p:cond delay="0"/>
                                  </p:stCondLst>
                                  <p:childTnLst>
                                    <p:anim to="" calcmode="lin" valueType="num">
                                      <p:cBhvr>
                                        <p:cTn id="109" dur="500" fill="hold">
                                          <p:stCondLst>
                                            <p:cond delay="0"/>
                                          </p:stCondLst>
                                        </p:cTn>
                                        <p:tgtEl>
                                          <p:spTgt spid="2"/>
                                        </p:tgtEl>
                                        <p:attrNameLst>
                                          <p:attrName>ppt_x</p:attrName>
                                        </p:attrNameLst>
                                      </p:cBhvr>
                                      <p:tavLst>
                                        <p:tav tm="0">
                                          <p:val>
                                            <p:strVal val="ppt_x"/>
                                          </p:val>
                                        </p:tav>
                                        <p:tav tm="100000">
                                          <p:val>
                                            <p:strVal val="#ppt_x+0"/>
                                          </p:val>
                                        </p:tav>
                                      </p:tavLst>
                                    </p:anim>
                                    <p:anim to="" calcmode="lin" valueType="num">
                                      <p:cBhvr>
                                        <p:cTn id="110" dur="500" fill="hold">
                                          <p:stCondLst>
                                            <p:cond delay="0"/>
                                          </p:stCondLst>
                                        </p:cTn>
                                        <p:tgtEl>
                                          <p:spTgt spid="2"/>
                                        </p:tgtEl>
                                        <p:attrNameLst>
                                          <p:attrName>ppt_y</p:attrName>
                                        </p:attrNameLst>
                                      </p:cBhvr>
                                      <p:tavLst>
                                        <p:tav tm="0">
                                          <p:val>
                                            <p:strVal val="ppt_y"/>
                                          </p:val>
                                        </p:tav>
                                        <p:tav tm="100000">
                                          <p:val>
                                            <p:strVal val="#ppt_y+0"/>
                                          </p:val>
                                        </p:tav>
                                      </p:tavLst>
                                    </p:anim>
                                    <p:anim to="" calcmode="lin" valueType="num">
                                      <p:cBhvr>
                                        <p:cTn id="111" dur="500" fill="hold">
                                          <p:stCondLst>
                                            <p:cond delay="0"/>
                                          </p:stCondLst>
                                        </p:cTn>
                                        <p:tgtEl>
                                          <p:spTgt spid="2"/>
                                        </p:tgtEl>
                                        <p:attrNameLst>
                                          <p:attrName>ppt_w</p:attrName>
                                        </p:attrNameLst>
                                      </p:cBhvr>
                                      <p:tavLst>
                                        <p:tav tm="0">
                                          <p:val>
                                            <p:strVal val="ppt_w"/>
                                          </p:val>
                                        </p:tav>
                                        <p:tav tm="100000">
                                          <p:val>
                                            <p:strVal val="#ppt_w"/>
                                          </p:val>
                                        </p:tav>
                                      </p:tavLst>
                                    </p:anim>
                                    <p:anim to="" calcmode="lin" valueType="num">
                                      <p:cBhvr>
                                        <p:cTn id="112" dur="500" fill="hold">
                                          <p:stCondLst>
                                            <p:cond delay="0"/>
                                          </p:stCondLst>
                                        </p:cTn>
                                        <p:tgtEl>
                                          <p:spTgt spid="2"/>
                                        </p:tgtEl>
                                        <p:attrNameLst>
                                          <p:attrName>ppt_h</p:attrName>
                                        </p:attrNameLst>
                                      </p:cBhvr>
                                      <p:tavLst>
                                        <p:tav tm="0">
                                          <p:val>
                                            <p:strVal val="ppt_h"/>
                                          </p:val>
                                        </p:tav>
                                        <p:tav tm="100000">
                                          <p:val>
                                            <p:strVal val="#ppt_h"/>
                                          </p:val>
                                        </p:tav>
                                      </p:tavLst>
                                    </p:anim>
                                  </p:childTnLst>
                                </p:cTn>
                              </p:par>
                              <p:par>
                                <p:cTn id="113" presetID="35" presetClass="path" presetSubtype="0" accel="50000" decel="50000" fill="hold" grpId="1" nodeType="withEffect">
                                  <p:stCondLst>
                                    <p:cond delay="0"/>
                                  </p:stCondLst>
                                  <p:childTnLst>
                                    <p:anim to="" calcmode="lin" valueType="num">
                                      <p:cBhvr>
                                        <p:cTn id="114" dur="500" fill="hold">
                                          <p:stCondLst>
                                            <p:cond delay="0"/>
                                          </p:stCondLst>
                                        </p:cTn>
                                        <p:tgtEl>
                                          <p:spTgt spid="3"/>
                                        </p:tgtEl>
                                        <p:attrNameLst>
                                          <p:attrName>ppt_x</p:attrName>
                                        </p:attrNameLst>
                                      </p:cBhvr>
                                      <p:tavLst>
                                        <p:tav tm="0">
                                          <p:val>
                                            <p:strVal val="ppt_x"/>
                                          </p:val>
                                        </p:tav>
                                        <p:tav tm="100000">
                                          <p:val>
                                            <p:strVal val="#ppt_x+0"/>
                                          </p:val>
                                        </p:tav>
                                      </p:tavLst>
                                    </p:anim>
                                    <p:anim to="" calcmode="lin" valueType="num">
                                      <p:cBhvr>
                                        <p:cTn id="115" dur="500" fill="hold">
                                          <p:stCondLst>
                                            <p:cond delay="0"/>
                                          </p:stCondLst>
                                        </p:cTn>
                                        <p:tgtEl>
                                          <p:spTgt spid="3"/>
                                        </p:tgtEl>
                                        <p:attrNameLst>
                                          <p:attrName>ppt_y</p:attrName>
                                        </p:attrNameLst>
                                      </p:cBhvr>
                                      <p:tavLst>
                                        <p:tav tm="0">
                                          <p:val>
                                            <p:strVal val="ppt_y"/>
                                          </p:val>
                                        </p:tav>
                                        <p:tav tm="100000">
                                          <p:val>
                                            <p:strVal val="#ppt_y+0"/>
                                          </p:val>
                                        </p:tav>
                                      </p:tavLst>
                                    </p:anim>
                                    <p:anim to="" calcmode="lin" valueType="num">
                                      <p:cBhvr>
                                        <p:cTn id="116" dur="500" fill="hold">
                                          <p:stCondLst>
                                            <p:cond delay="0"/>
                                          </p:stCondLst>
                                        </p:cTn>
                                        <p:tgtEl>
                                          <p:spTgt spid="3"/>
                                        </p:tgtEl>
                                        <p:attrNameLst>
                                          <p:attrName>ppt_w</p:attrName>
                                        </p:attrNameLst>
                                      </p:cBhvr>
                                      <p:tavLst>
                                        <p:tav tm="0">
                                          <p:val>
                                            <p:strVal val="ppt_w"/>
                                          </p:val>
                                        </p:tav>
                                        <p:tav tm="100000">
                                          <p:val>
                                            <p:strVal val="#ppt_w"/>
                                          </p:val>
                                        </p:tav>
                                      </p:tavLst>
                                    </p:anim>
                                    <p:anim to="" calcmode="lin" valueType="num">
                                      <p:cBhvr>
                                        <p:cTn id="117" dur="500" fill="hold">
                                          <p:stCondLst>
                                            <p:cond delay="0"/>
                                          </p:stCondLst>
                                        </p:cTn>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8" fill="hold" display="0">
                  <p:stCondLst>
                    <p:cond delay="indefinite"/>
                  </p:stCondLst>
                </p:cTn>
                <p:tgtEl>
                  <p:spTgt spid="118"/>
                </p:tgtEl>
              </p:cMediaNode>
            </p:video>
          </p:childTnLst>
        </p:cTn>
      </p:par>
    </p:tnLst>
    <p:bldLst>
      <p:bldP spid="20" grpId="0"/>
      <p:bldP spid="5" grpId="0" animBg="1"/>
      <p:bldP spid="5" grpId="1" animBg="1"/>
      <p:bldP spid="6" grpId="0" animBg="1"/>
      <p:bldP spid="6" grpId="1" animBg="1"/>
      <p:bldP spid="7" grpId="0"/>
      <p:bldP spid="7" grpId="1"/>
      <p:bldP spid="8" grpId="0"/>
      <p:bldP spid="8" grpId="1"/>
      <p:bldP spid="9" grpId="0"/>
      <p:bldP spid="10" grpId="0"/>
      <p:bldP spid="11" grpId="0" animBg="1"/>
      <p:bldP spid="11" grpId="1" animBg="1"/>
      <p:bldP spid="13" grpId="0" animBg="1"/>
      <p:bldP spid="13" grpId="1" animBg="1"/>
      <p:bldP spid="2" grpId="0"/>
      <p:bldP spid="2" grpId="1"/>
      <p:bldP spid="3" grpId="0"/>
      <p:bldP spid="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1"/>
          <p:cNvSpPr txBox="1"/>
          <p:nvPr>
            <p:custDataLst>
              <p:tags r:id="rId3"/>
            </p:custDataLst>
          </p:nvPr>
        </p:nvSpPr>
        <p:spPr>
          <a:xfrm>
            <a:off x="8276026" y="4279395"/>
            <a:ext cx="3046727" cy="2238728"/>
          </a:xfrm>
          <a:prstGeom prst="rect">
            <a:avLst/>
          </a:prstGeom>
          <a:noFill/>
        </p:spPr>
        <p:txBody>
          <a:bodyPr wrap="square" rtlCol="0">
            <a:normAutofit lnSpcReduction="10000"/>
          </a:bodyPr>
          <a:lstStyle/>
          <a:p>
            <a:pPr algn="just" fontAlgn="auto">
              <a:lnSpc>
                <a:spcPct val="150000"/>
              </a:lnSpc>
              <a:spcBef>
                <a:spcPts val="150"/>
              </a:spcBef>
              <a:spcAft>
                <a:spcPts val="150"/>
              </a:spcAft>
              <a:buClrTx/>
              <a:buSzTx/>
              <a:buFontTx/>
            </a:pPr>
            <a:r>
              <a:rPr lang="zh-CN" altLang="en-US" sz="1400">
                <a:solidFill>
                  <a:schemeClr val="bg2"/>
                </a:solidFill>
                <a:latin typeface="微软雅黑" panose="020B0503020204020204" pitchFamily="34" charset="-122"/>
                <a:ea typeface="微软雅黑" panose="020B0503020204020204" pitchFamily="34" charset="-122"/>
                <a:sym typeface="+mn-ea"/>
              </a:rPr>
              <a:t>通过政府和企事业单位试点应用国产操作系统，逐步扩大其市场影响力。同时，优化用户体验，提升系统的易用性和稳定性，吸引更多用户选择国产操作系统。此外，还应加强教育和人才培养工作，为国产操作系统的发展提供人才保障。</a:t>
            </a:r>
            <a:endParaRPr lang="en-ID" sz="1400" dirty="0">
              <a:solidFill>
                <a:schemeClr val="bg2"/>
              </a:solidFill>
              <a:latin typeface="微软雅黑" panose="020B0503020204020204" pitchFamily="34" charset="-122"/>
              <a:ea typeface="微软雅黑" panose="020B0503020204020204" pitchFamily="34" charset="-122"/>
              <a:cs typeface="Muli" charset="0"/>
            </a:endParaRPr>
          </a:p>
        </p:txBody>
      </p:sp>
      <p:sp>
        <p:nvSpPr>
          <p:cNvPr id="8" name="Text2"/>
          <p:cNvSpPr txBox="1"/>
          <p:nvPr>
            <p:custDataLst>
              <p:tags r:id="rId4"/>
            </p:custDataLst>
          </p:nvPr>
        </p:nvSpPr>
        <p:spPr>
          <a:xfrm flipH="1">
            <a:off x="4559071" y="4279395"/>
            <a:ext cx="3046727" cy="2238728"/>
          </a:xfrm>
          <a:prstGeom prst="rect">
            <a:avLst/>
          </a:prstGeom>
          <a:noFill/>
        </p:spPr>
        <p:txBody>
          <a:bodyPr wrap="square" rtlCol="0">
            <a:normAutofit/>
          </a:bodyPr>
          <a:lstStyle/>
          <a:p>
            <a:pPr algn="just" fontAlgn="auto">
              <a:lnSpc>
                <a:spcPct val="150000"/>
              </a:lnSpc>
              <a:spcBef>
                <a:spcPts val="150"/>
              </a:spcBef>
              <a:spcAft>
                <a:spcPts val="150"/>
              </a:spcAft>
              <a:buClrTx/>
              <a:buSzTx/>
              <a:buFontTx/>
            </a:pPr>
            <a:r>
              <a:rPr lang="zh-CN" altLang="en-US" sz="1400">
                <a:solidFill>
                  <a:schemeClr val="bg2"/>
                </a:solidFill>
                <a:latin typeface="微软雅黑" panose="020B0503020204020204" pitchFamily="34" charset="-122"/>
                <a:ea typeface="微软雅黑" panose="020B0503020204020204" pitchFamily="34" charset="-122"/>
                <a:sym typeface="+mn-ea"/>
              </a:rPr>
              <a:t>政府应继续出台政策措施支持国产操作系统的研发和推广，通过招标和采购等方式推动其在公共部门的应用。同时，加强国内外企业、科研机构之间的合作，共同推动国产操作系统的发展。</a:t>
            </a:r>
          </a:p>
          <a:p>
            <a:pPr algn="just" fontAlgn="auto">
              <a:lnSpc>
                <a:spcPct val="150000"/>
              </a:lnSpc>
              <a:spcBef>
                <a:spcPts val="150"/>
              </a:spcBef>
              <a:spcAft>
                <a:spcPts val="150"/>
              </a:spcAft>
              <a:buClrTx/>
              <a:buSzTx/>
              <a:buFontTx/>
            </a:pPr>
            <a:endParaRPr lang="en-ID" sz="1400" dirty="0">
              <a:solidFill>
                <a:schemeClr val="bg2"/>
              </a:solidFill>
              <a:latin typeface="微软雅黑" panose="020B0503020204020204" pitchFamily="34" charset="-122"/>
              <a:ea typeface="微软雅黑" panose="020B0503020204020204" pitchFamily="34" charset="-122"/>
              <a:cs typeface="Muli" charset="0"/>
            </a:endParaRPr>
          </a:p>
        </p:txBody>
      </p:sp>
      <p:sp>
        <p:nvSpPr>
          <p:cNvPr id="16" name="Text3"/>
          <p:cNvSpPr txBox="1"/>
          <p:nvPr>
            <p:custDataLst>
              <p:tags r:id="rId5"/>
            </p:custDataLst>
          </p:nvPr>
        </p:nvSpPr>
        <p:spPr>
          <a:xfrm>
            <a:off x="842116" y="4279395"/>
            <a:ext cx="3046727" cy="2238728"/>
          </a:xfrm>
          <a:prstGeom prst="rect">
            <a:avLst/>
          </a:prstGeom>
          <a:noFill/>
        </p:spPr>
        <p:txBody>
          <a:bodyPr wrap="square" rtlCol="0">
            <a:normAutofit/>
          </a:bodyPr>
          <a:lstStyle/>
          <a:p>
            <a:pPr algn="just" fontAlgn="auto">
              <a:lnSpc>
                <a:spcPct val="150000"/>
              </a:lnSpc>
              <a:spcBef>
                <a:spcPts val="150"/>
              </a:spcBef>
              <a:spcAft>
                <a:spcPts val="150"/>
              </a:spcAft>
              <a:buClrTx/>
              <a:buSzTx/>
              <a:buFontTx/>
            </a:pPr>
            <a:r>
              <a:rPr lang="zh-CN" altLang="en-US" sz="1400">
                <a:solidFill>
                  <a:schemeClr val="bg2"/>
                </a:solidFill>
                <a:latin typeface="微软雅黑" panose="020B0503020204020204" pitchFamily="34" charset="-122"/>
                <a:ea typeface="微软雅黑" panose="020B0503020204020204" pitchFamily="34" charset="-122"/>
                <a:sym typeface="+mn-ea"/>
              </a:rPr>
              <a:t>国产操作系统需要加强内核研发、硬件兼容性优化以及安全性和自主可控方面的投入。通过自主优化和创新，提升操作系统的核心竞争力，确保关键技术的自主可控。</a:t>
            </a:r>
          </a:p>
          <a:p>
            <a:pPr algn="just" fontAlgn="auto">
              <a:lnSpc>
                <a:spcPct val="150000"/>
              </a:lnSpc>
              <a:spcBef>
                <a:spcPts val="150"/>
              </a:spcBef>
              <a:spcAft>
                <a:spcPts val="150"/>
              </a:spcAft>
              <a:buClrTx/>
              <a:buSzTx/>
              <a:buFontTx/>
            </a:pPr>
            <a:endParaRPr lang="en-ID" sz="1400" dirty="0">
              <a:solidFill>
                <a:schemeClr val="bg2"/>
              </a:solidFill>
              <a:latin typeface="微软雅黑" panose="020B0503020204020204" pitchFamily="34" charset="-122"/>
              <a:ea typeface="微软雅黑" panose="020B0503020204020204" pitchFamily="34" charset="-122"/>
              <a:cs typeface="Muli" charset="0"/>
            </a:endParaRPr>
          </a:p>
        </p:txBody>
      </p:sp>
      <p:sp>
        <p:nvSpPr>
          <p:cNvPr id="10" name="Text4"/>
          <p:cNvSpPr txBox="1"/>
          <p:nvPr>
            <p:custDataLst>
              <p:tags r:id="rId6"/>
            </p:custDataLst>
          </p:nvPr>
        </p:nvSpPr>
        <p:spPr>
          <a:xfrm>
            <a:off x="8276026" y="3786000"/>
            <a:ext cx="3046726" cy="355600"/>
          </a:xfrm>
          <a:prstGeom prst="rect">
            <a:avLst/>
          </a:prstGeom>
          <a:noFill/>
        </p:spPr>
        <p:txBody>
          <a:bodyPr wrap="square" rtlCol="0" anchor="ctr" anchorCtr="0">
            <a:normAutofit fontScale="92500" lnSpcReduction="10000"/>
          </a:bodyPr>
          <a:lstStyle/>
          <a:p>
            <a:pPr algn="ctr" fontAlgn="ctr">
              <a:lnSpc>
                <a:spcPct val="110000"/>
              </a:lnSpc>
            </a:pPr>
            <a:r>
              <a:rPr lang="zh-CN" altLang="en-US" b="1">
                <a:latin typeface="微软雅黑" panose="020B0503020204020204" pitchFamily="34" charset="-122"/>
                <a:ea typeface="微软雅黑" panose="020B0503020204020204" pitchFamily="34" charset="-122"/>
                <a:sym typeface="+mn-ea"/>
              </a:rPr>
              <a:t>市场推广与用户体验</a:t>
            </a:r>
            <a:endParaRPr lang="en-US" b="1" dirty="0">
              <a:latin typeface="微软雅黑" panose="020B0503020204020204" pitchFamily="34" charset="-122"/>
              <a:ea typeface="微软雅黑" panose="020B0503020204020204" pitchFamily="34" charset="-122"/>
              <a:cs typeface="Poppins" pitchFamily="2" charset="0"/>
              <a:sym typeface="+mn-ea"/>
            </a:endParaRPr>
          </a:p>
        </p:txBody>
      </p:sp>
      <p:sp>
        <p:nvSpPr>
          <p:cNvPr id="5" name="Text5"/>
          <p:cNvSpPr txBox="1"/>
          <p:nvPr>
            <p:custDataLst>
              <p:tags r:id="rId7"/>
            </p:custDataLst>
          </p:nvPr>
        </p:nvSpPr>
        <p:spPr>
          <a:xfrm>
            <a:off x="4559071" y="3786000"/>
            <a:ext cx="3046727" cy="355600"/>
          </a:xfrm>
          <a:prstGeom prst="rect">
            <a:avLst/>
          </a:prstGeom>
          <a:noFill/>
        </p:spPr>
        <p:txBody>
          <a:bodyPr wrap="square" rtlCol="0" anchor="ctr" anchorCtr="0">
            <a:normAutofit fontScale="92500" lnSpcReduction="10000"/>
          </a:bodyPr>
          <a:lstStyle/>
          <a:p>
            <a:pPr algn="ctr" fontAlgn="ctr">
              <a:lnSpc>
                <a:spcPct val="110000"/>
              </a:lnSpc>
            </a:pPr>
            <a:r>
              <a:rPr lang="zh-CN" altLang="en-US" b="1">
                <a:latin typeface="微软雅黑" panose="020B0503020204020204" pitchFamily="34" charset="-122"/>
                <a:ea typeface="微软雅黑" panose="020B0503020204020204" pitchFamily="34" charset="-122"/>
                <a:sym typeface="+mn-ea"/>
              </a:rPr>
              <a:t>政策支持与产业合作</a:t>
            </a:r>
            <a:endParaRPr lang="en-US" b="1" dirty="0">
              <a:latin typeface="微软雅黑" panose="020B0503020204020204" pitchFamily="34" charset="-122"/>
              <a:ea typeface="微软雅黑" panose="020B0503020204020204" pitchFamily="34" charset="-122"/>
              <a:cs typeface="Poppins" pitchFamily="2" charset="0"/>
              <a:sym typeface="+mn-ea"/>
            </a:endParaRPr>
          </a:p>
        </p:txBody>
      </p:sp>
      <p:sp>
        <p:nvSpPr>
          <p:cNvPr id="13" name="Text6"/>
          <p:cNvSpPr txBox="1"/>
          <p:nvPr>
            <p:custDataLst>
              <p:tags r:id="rId8"/>
            </p:custDataLst>
          </p:nvPr>
        </p:nvSpPr>
        <p:spPr>
          <a:xfrm>
            <a:off x="842115" y="3786000"/>
            <a:ext cx="3046728" cy="355600"/>
          </a:xfrm>
          <a:prstGeom prst="rect">
            <a:avLst/>
          </a:prstGeom>
          <a:noFill/>
        </p:spPr>
        <p:txBody>
          <a:bodyPr wrap="square" rtlCol="0" anchor="ctr" anchorCtr="0">
            <a:normAutofit fontScale="92500" lnSpcReduction="10000"/>
          </a:bodyPr>
          <a:lstStyle/>
          <a:p>
            <a:pPr algn="ctr" fontAlgn="ctr">
              <a:lnSpc>
                <a:spcPct val="110000"/>
              </a:lnSpc>
            </a:pPr>
            <a:r>
              <a:rPr lang="zh-CN" altLang="en-US" b="1">
                <a:latin typeface="微软雅黑" panose="020B0503020204020204" pitchFamily="34" charset="-122"/>
                <a:ea typeface="微软雅黑" panose="020B0503020204020204" pitchFamily="34" charset="-122"/>
                <a:sym typeface="+mn-ea"/>
              </a:rPr>
              <a:t>技术创新与自主可控</a:t>
            </a:r>
            <a:endParaRPr lang="en-US" b="1" dirty="0">
              <a:latin typeface="微软雅黑" panose="020B0503020204020204" pitchFamily="34" charset="-122"/>
              <a:ea typeface="微软雅黑" panose="020B0503020204020204" pitchFamily="34" charset="-122"/>
              <a:cs typeface="Poppins" pitchFamily="2" charset="0"/>
              <a:sym typeface="+mn-ea"/>
            </a:endParaRPr>
          </a:p>
        </p:txBody>
      </p:sp>
      <p:sp>
        <p:nvSpPr>
          <p:cNvPr id="21" name="Shape1"/>
          <p:cNvSpPr/>
          <p:nvPr>
            <p:custDataLst>
              <p:tags r:id="rId9"/>
            </p:custDataLst>
          </p:nvPr>
        </p:nvSpPr>
        <p:spPr>
          <a:xfrm>
            <a:off x="8276026" y="1595025"/>
            <a:ext cx="3046728" cy="1835331"/>
          </a:xfrm>
          <a:prstGeom prst="roundRect">
            <a:avLst>
              <a:gd name="adj" fmla="val 11946"/>
            </a:avLst>
          </a:prstGeom>
          <a:blipFill dpi="0" rotWithShape="0">
            <a:blip r:embed="rId15"/>
            <a:srcRect/>
            <a:stretch>
              <a:fillRect t="-74535" b="-74535"/>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0" name="Shape2"/>
          <p:cNvSpPr/>
          <p:nvPr>
            <p:custDataLst>
              <p:tags r:id="rId10"/>
            </p:custDataLst>
          </p:nvPr>
        </p:nvSpPr>
        <p:spPr>
          <a:xfrm>
            <a:off x="4559072" y="1595025"/>
            <a:ext cx="3046728" cy="1835331"/>
          </a:xfrm>
          <a:prstGeom prst="roundRect">
            <a:avLst>
              <a:gd name="adj" fmla="val 10373"/>
            </a:avLst>
          </a:prstGeom>
          <a:blipFill dpi="0" rotWithShape="0">
            <a:blip r:embed="rId16"/>
            <a:srcRect/>
            <a:stretch>
              <a:fillRect t="-4859" b="-4859"/>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 name="Shape3"/>
          <p:cNvSpPr/>
          <p:nvPr>
            <p:custDataLst>
              <p:tags r:id="rId11"/>
            </p:custDataLst>
          </p:nvPr>
        </p:nvSpPr>
        <p:spPr>
          <a:xfrm>
            <a:off x="842117" y="1595025"/>
            <a:ext cx="3046728" cy="1835331"/>
          </a:xfrm>
          <a:prstGeom prst="roundRect">
            <a:avLst>
              <a:gd name="adj" fmla="val 9848"/>
            </a:avLst>
          </a:prstGeom>
          <a:blipFill dpi="0" rotWithShape="0">
            <a:blip r:embed="rId17"/>
            <a:srcRect/>
            <a:stretch>
              <a:fillRect t="-5404" b="-5404"/>
            </a:stretch>
          </a:blip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1" i="1"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3" name="Text7">
            <a:extLst>
              <a:ext uri="{FF2B5EF4-FFF2-40B4-BE49-F238E27FC236}">
                <a16:creationId xmlns:a16="http://schemas.microsoft.com/office/drawing/2014/main" id="{8ED13B76-66BE-841C-C04D-A84E397EB287}"/>
              </a:ext>
            </a:extLst>
          </p:cNvPr>
          <p:cNvSpPr txBox="1"/>
          <p:nvPr>
            <p:custDataLst>
              <p:tags r:id="rId12"/>
            </p:custDataLst>
          </p:nvPr>
        </p:nvSpPr>
        <p:spPr>
          <a:xfrm>
            <a:off x="347808" y="339877"/>
            <a:ext cx="11496384" cy="720348"/>
          </a:xfrm>
          <a:prstGeom prst="rect">
            <a:avLst/>
          </a:prstGeom>
          <a:noFill/>
        </p:spPr>
        <p:txBody>
          <a:bodyPr wrap="square" rtlCol="0" anchor="ctr" anchorCtr="0">
            <a:normAutofit/>
          </a:bodyPr>
          <a:lstStyle/>
          <a:p>
            <a:pPr marL="0" marR="0" lvl="0" defTabSz="914400" rtl="0" eaLnBrk="1" fontAlgn="ctr" latinLnBrk="0" hangingPunct="1">
              <a:lnSpc>
                <a:spcPct val="120000"/>
              </a:lnSpc>
              <a:spcBef>
                <a:spcPts val="0"/>
              </a:spcBef>
              <a:spcAft>
                <a:spcPts val="0"/>
              </a:spcAft>
              <a:buClrTx/>
              <a:buSzTx/>
              <a:buFontTx/>
              <a:buNone/>
              <a:defRPr/>
            </a:pPr>
            <a:r>
              <a:rPr lang="zh-CN" altLang="en-US" sz="3200" b="1" noProof="0">
                <a:ln>
                  <a:noFill/>
                </a:ln>
                <a:effectLst/>
                <a:uLnTx/>
                <a:uFillTx/>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rPr>
              <a:t>国产操作系统的发展策略</a:t>
            </a:r>
            <a:endParaRPr lang="zh-CN" altLang="en-US" sz="3200" b="1" dirty="0">
              <a:latin typeface="微软雅黑" panose="020B0503020204020204" pitchFamily="34" charset="-122"/>
              <a:ea typeface="微软雅黑" panose="020B0503020204020204" pitchFamily="34" charset="-122"/>
              <a:cs typeface="微软雅黑" panose="020B0503020204020204" charset="-122"/>
              <a:sym typeface="思源黑体 CN" panose="020B0500000000000000" pitchFamily="34" charset="-122"/>
            </a:endParaRPr>
          </a:p>
        </p:txBody>
      </p:sp>
      <p:pic>
        <p:nvPicPr>
          <p:cNvPr id="105" name="slide_6.mp3">
            <a:hlinkClick r:id="" action="ppaction://media"/>
          </p:cNvPr>
          <p:cNvPicPr>
            <a:picLocks noChangeAspect="1"/>
          </p:cNvPicPr>
          <p:nvPr>
            <a:videoFile r:link="rId19"/>
            <p:extLst>
              <p:ext uri="{DAA4B4D4-6D71-4841-9C94-3DE7FCFB9230}">
                <p14:media xmlns:p14="http://schemas.microsoft.com/office/powerpoint/2010/main" r:embed="rId18"/>
              </p:ext>
            </p:extLst>
          </p:nvPr>
        </p:nvPicPr>
        <p:blipFill>
          <a:blip r:embed="rId20"/>
          <a:stretch>
            <a:fillRect/>
          </a:stretch>
        </p:blipFill>
        <p:spPr>
          <a:xfrm>
            <a:off x="457200" y="457200"/>
            <a:ext cx="914400" cy="914400"/>
          </a:xfrm>
          <a:prstGeom prst="rect">
            <a:avLst/>
          </a:prstGeom>
        </p:spPr>
      </p:pic>
    </p:spTree>
    <p:custDataLst>
      <p:custData r:id="rId1"/>
      <p:tags r:id="rId2"/>
    </p:custDataLst>
  </p:cSld>
  <p:clrMapOvr>
    <a:masterClrMapping/>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anim calcmode="lin" valueType="num">
                                      <p:cBhvr>
                                        <p:cTn id="14" dur="500" fill="hold"/>
                                        <p:tgtEl>
                                          <p:spTgt spid="2"/>
                                        </p:tgtEl>
                                        <p:attrNameLst>
                                          <p:attrName>ppt_x</p:attrName>
                                        </p:attrNameLst>
                                      </p:cBhvr>
                                      <p:tavLst>
                                        <p:tav tm="0">
                                          <p:val>
                                            <p:strVal val="#ppt_x"/>
                                          </p:val>
                                        </p:tav>
                                        <p:tav tm="100000">
                                          <p:val>
                                            <p:strVal val="#ppt_x+0.30486825"/>
                                          </p:val>
                                        </p:tav>
                                      </p:tavLst>
                                    </p:anim>
                                    <p:anim calcmode="lin" valueType="num">
                                      <p:cBhvr>
                                        <p:cTn id="15" dur="500" fill="hold"/>
                                        <p:tgtEl>
                                          <p:spTgt spid="2"/>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anim calcmode="lin" valueType="num">
                                      <p:cBhvr>
                                        <p:cTn id="19" dur="500" fill="hold"/>
                                        <p:tgtEl>
                                          <p:spTgt spid="16"/>
                                        </p:tgtEl>
                                        <p:attrNameLst>
                                          <p:attrName>ppt_x</p:attrName>
                                        </p:attrNameLst>
                                      </p:cBhvr>
                                      <p:tavLst>
                                        <p:tav tm="0">
                                          <p:val>
                                            <p:strVal val="#ppt_x"/>
                                          </p:val>
                                        </p:tav>
                                        <p:tav tm="100000">
                                          <p:val>
                                            <p:strVal val="#ppt_x+0.30486828"/>
                                          </p:val>
                                        </p:tav>
                                      </p:tavLst>
                                    </p:anim>
                                    <p:anim calcmode="lin" valueType="num">
                                      <p:cBhvr>
                                        <p:cTn id="20" dur="500" fill="hold"/>
                                        <p:tgtEl>
                                          <p:spTgt spid="16"/>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0.30486828"/>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7" presetClass="entr" presetSubtype="0" fill="hold" grpId="0" nodeType="click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anim calcmode="lin" valueType="num">
                                      <p:cBhvr>
                                        <p:cTn id="31" dur="500" fill="hold"/>
                                        <p:tgtEl>
                                          <p:spTgt spid="20"/>
                                        </p:tgtEl>
                                        <p:attrNameLst>
                                          <p:attrName>ppt_x</p:attrName>
                                        </p:attrNameLst>
                                      </p:cBhvr>
                                      <p:tavLst>
                                        <p:tav tm="0">
                                          <p:val>
                                            <p:strVal val="#ppt_x"/>
                                          </p:val>
                                        </p:tav>
                                        <p:tav tm="100000">
                                          <p:val>
                                            <p:strVal val="#ppt_x+0.15243413"/>
                                          </p:val>
                                        </p:tav>
                                      </p:tavLst>
                                    </p:anim>
                                    <p:anim calcmode="lin" valueType="num">
                                      <p:cBhvr>
                                        <p:cTn id="32" dur="500" fill="hold"/>
                                        <p:tgtEl>
                                          <p:spTgt spid="20"/>
                                        </p:tgtEl>
                                        <p:attrNameLst>
                                          <p:attrName>ppt_y</p:attrName>
                                        </p:attrNameLst>
                                      </p:cBhvr>
                                      <p:tavLst>
                                        <p:tav tm="0">
                                          <p:val>
                                            <p:strVal val="#ppt_y-.1"/>
                                          </p:val>
                                        </p:tav>
                                        <p:tav tm="100000">
                                          <p:val>
                                            <p:strVal val="#ppt_y"/>
                                          </p:val>
                                        </p:tav>
                                      </p:tavLst>
                                    </p:anim>
                                  </p:childTnLst>
                                </p:cTn>
                              </p:par>
                              <p:par>
                                <p:cTn id="33" presetID="47"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anim calcmode="lin" valueType="num">
                                      <p:cBhvr>
                                        <p:cTn id="36" dur="500" fill="hold"/>
                                        <p:tgtEl>
                                          <p:spTgt spid="5"/>
                                        </p:tgtEl>
                                        <p:attrNameLst>
                                          <p:attrName>ppt_x</p:attrName>
                                        </p:attrNameLst>
                                      </p:cBhvr>
                                      <p:tavLst>
                                        <p:tav tm="0">
                                          <p:val>
                                            <p:strVal val="#ppt_x"/>
                                          </p:val>
                                        </p:tav>
                                        <p:tav tm="100000">
                                          <p:val>
                                            <p:strVal val="#ppt_x+0.15243413"/>
                                          </p:val>
                                        </p:tav>
                                      </p:tavLst>
                                    </p:anim>
                                    <p:anim calcmode="lin" valueType="num">
                                      <p:cBhvr>
                                        <p:cTn id="37" dur="500" fill="hold"/>
                                        <p:tgtEl>
                                          <p:spTgt spid="5"/>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anim calcmode="lin" valueType="num">
                                      <p:cBhvr>
                                        <p:cTn id="41" dur="500" fill="hold"/>
                                        <p:tgtEl>
                                          <p:spTgt spid="8"/>
                                        </p:tgtEl>
                                        <p:attrNameLst>
                                          <p:attrName>ppt_x</p:attrName>
                                        </p:attrNameLst>
                                      </p:cBhvr>
                                      <p:tavLst>
                                        <p:tav tm="0">
                                          <p:val>
                                            <p:strVal val="#ppt_x"/>
                                          </p:val>
                                        </p:tav>
                                        <p:tav tm="100000">
                                          <p:val>
                                            <p:strVal val="#ppt_x+0.15243413"/>
                                          </p:val>
                                        </p:tav>
                                      </p:tavLst>
                                    </p:anim>
                                    <p:anim calcmode="lin" valueType="num">
                                      <p:cBhvr>
                                        <p:cTn id="42" dur="500" fill="hold"/>
                                        <p:tgtEl>
                                          <p:spTgt spid="8"/>
                                        </p:tgtEl>
                                        <p:attrNameLst>
                                          <p:attrName>ppt_y</p:attrName>
                                        </p:attrNameLst>
                                      </p:cBhvr>
                                      <p:tavLst>
                                        <p:tav tm="0">
                                          <p:val>
                                            <p:strVal val="#ppt_y-.1"/>
                                          </p:val>
                                        </p:tav>
                                        <p:tav tm="100000">
                                          <p:val>
                                            <p:strVal val="#ppt_y"/>
                                          </p:val>
                                        </p:tav>
                                      </p:tavLst>
                                    </p:anim>
                                  </p:childTnLst>
                                </p:cTn>
                              </p:par>
                              <p:par>
                                <p:cTn id="43" presetID="35" presetClass="path" presetSubtype="0" accel="50000" decel="50000" fill="hold" grpId="1" nodeType="withEffect">
                                  <p:stCondLst>
                                    <p:cond delay="0"/>
                                  </p:stCondLst>
                                  <p:childTnLst>
                                    <p:anim to="" calcmode="lin" valueType="num">
                                      <p:cBhvr>
                                        <p:cTn id="44" dur="500" fill="hold">
                                          <p:stCondLst>
                                            <p:cond delay="0"/>
                                          </p:stCondLst>
                                        </p:cTn>
                                        <p:tgtEl>
                                          <p:spTgt spid="2"/>
                                        </p:tgtEl>
                                        <p:attrNameLst>
                                          <p:attrName>ppt_x</p:attrName>
                                        </p:attrNameLst>
                                      </p:cBhvr>
                                      <p:tavLst>
                                        <p:tav tm="0">
                                          <p:val>
                                            <p:strVal val="ppt_x"/>
                                          </p:val>
                                        </p:tav>
                                        <p:tav tm="100000">
                                          <p:val>
                                            <p:strVal val="#ppt_x+0.15243411"/>
                                          </p:val>
                                        </p:tav>
                                      </p:tavLst>
                                    </p:anim>
                                    <p:anim to="" calcmode="lin" valueType="num">
                                      <p:cBhvr>
                                        <p:cTn id="45" dur="500" fill="hold">
                                          <p:stCondLst>
                                            <p:cond delay="0"/>
                                          </p:stCondLst>
                                        </p:cTn>
                                        <p:tgtEl>
                                          <p:spTgt spid="2"/>
                                        </p:tgtEl>
                                        <p:attrNameLst>
                                          <p:attrName>ppt_y</p:attrName>
                                        </p:attrNameLst>
                                      </p:cBhvr>
                                      <p:tavLst>
                                        <p:tav tm="0">
                                          <p:val>
                                            <p:strVal val="ppt_y"/>
                                          </p:val>
                                        </p:tav>
                                        <p:tav tm="100000">
                                          <p:val>
                                            <p:strVal val="#ppt_y+0"/>
                                          </p:val>
                                        </p:tav>
                                      </p:tavLst>
                                    </p:anim>
                                    <p:anim to="" calcmode="lin" valueType="num">
                                      <p:cBhvr>
                                        <p:cTn id="46" dur="500" fill="hold">
                                          <p:stCondLst>
                                            <p:cond delay="0"/>
                                          </p:stCondLst>
                                        </p:cTn>
                                        <p:tgtEl>
                                          <p:spTgt spid="2"/>
                                        </p:tgtEl>
                                        <p:attrNameLst>
                                          <p:attrName>ppt_w</p:attrName>
                                        </p:attrNameLst>
                                      </p:cBhvr>
                                      <p:tavLst>
                                        <p:tav tm="0">
                                          <p:val>
                                            <p:strVal val="ppt_w"/>
                                          </p:val>
                                        </p:tav>
                                        <p:tav tm="100000">
                                          <p:val>
                                            <p:strVal val="#ppt_w"/>
                                          </p:val>
                                        </p:tav>
                                      </p:tavLst>
                                    </p:anim>
                                    <p:anim to="" calcmode="lin" valueType="num">
                                      <p:cBhvr>
                                        <p:cTn id="47" dur="500" fill="hold">
                                          <p:stCondLst>
                                            <p:cond delay="0"/>
                                          </p:stCondLst>
                                        </p:cTn>
                                        <p:tgtEl>
                                          <p:spTgt spid="2"/>
                                        </p:tgtEl>
                                        <p:attrNameLst>
                                          <p:attrName>ppt_h</p:attrName>
                                        </p:attrNameLst>
                                      </p:cBhvr>
                                      <p:tavLst>
                                        <p:tav tm="0">
                                          <p:val>
                                            <p:strVal val="ppt_h"/>
                                          </p:val>
                                        </p:tav>
                                        <p:tav tm="100000">
                                          <p:val>
                                            <p:strVal val="#ppt_h"/>
                                          </p:val>
                                        </p:tav>
                                      </p:tavLst>
                                    </p:anim>
                                  </p:childTnLst>
                                </p:cTn>
                              </p:par>
                              <p:par>
                                <p:cTn id="48" presetID="35" presetClass="path" presetSubtype="0" accel="50000" decel="50000" fill="hold" grpId="1" nodeType="withEffect">
                                  <p:stCondLst>
                                    <p:cond delay="0"/>
                                  </p:stCondLst>
                                  <p:childTnLst>
                                    <p:anim to="" calcmode="lin" valueType="num">
                                      <p:cBhvr>
                                        <p:cTn id="49" dur="500" fill="hold">
                                          <p:stCondLst>
                                            <p:cond delay="0"/>
                                          </p:stCondLst>
                                        </p:cTn>
                                        <p:tgtEl>
                                          <p:spTgt spid="16"/>
                                        </p:tgtEl>
                                        <p:attrNameLst>
                                          <p:attrName>ppt_x</p:attrName>
                                        </p:attrNameLst>
                                      </p:cBhvr>
                                      <p:tavLst>
                                        <p:tav tm="0">
                                          <p:val>
                                            <p:strVal val="ppt_x"/>
                                          </p:val>
                                        </p:tav>
                                        <p:tav tm="100000">
                                          <p:val>
                                            <p:strVal val="#ppt_x+0.15243413"/>
                                          </p:val>
                                        </p:tav>
                                      </p:tavLst>
                                    </p:anim>
                                    <p:anim to="" calcmode="lin" valueType="num">
                                      <p:cBhvr>
                                        <p:cTn id="50" dur="500" fill="hold">
                                          <p:stCondLst>
                                            <p:cond delay="0"/>
                                          </p:stCondLst>
                                        </p:cTn>
                                        <p:tgtEl>
                                          <p:spTgt spid="16"/>
                                        </p:tgtEl>
                                        <p:attrNameLst>
                                          <p:attrName>ppt_y</p:attrName>
                                        </p:attrNameLst>
                                      </p:cBhvr>
                                      <p:tavLst>
                                        <p:tav tm="0">
                                          <p:val>
                                            <p:strVal val="ppt_y"/>
                                          </p:val>
                                        </p:tav>
                                        <p:tav tm="100000">
                                          <p:val>
                                            <p:strVal val="#ppt_y+0"/>
                                          </p:val>
                                        </p:tav>
                                      </p:tavLst>
                                    </p:anim>
                                    <p:anim to="" calcmode="lin" valueType="num">
                                      <p:cBhvr>
                                        <p:cTn id="51" dur="500" fill="hold">
                                          <p:stCondLst>
                                            <p:cond delay="0"/>
                                          </p:stCondLst>
                                        </p:cTn>
                                        <p:tgtEl>
                                          <p:spTgt spid="16"/>
                                        </p:tgtEl>
                                        <p:attrNameLst>
                                          <p:attrName>ppt_w</p:attrName>
                                        </p:attrNameLst>
                                      </p:cBhvr>
                                      <p:tavLst>
                                        <p:tav tm="0">
                                          <p:val>
                                            <p:strVal val="ppt_w"/>
                                          </p:val>
                                        </p:tav>
                                        <p:tav tm="100000">
                                          <p:val>
                                            <p:strVal val="#ppt_w"/>
                                          </p:val>
                                        </p:tav>
                                      </p:tavLst>
                                    </p:anim>
                                    <p:anim to="" calcmode="lin" valueType="num">
                                      <p:cBhvr>
                                        <p:cTn id="52" dur="500" fill="hold">
                                          <p:stCondLst>
                                            <p:cond delay="0"/>
                                          </p:stCondLst>
                                        </p:cTn>
                                        <p:tgtEl>
                                          <p:spTgt spid="16"/>
                                        </p:tgtEl>
                                        <p:attrNameLst>
                                          <p:attrName>ppt_h</p:attrName>
                                        </p:attrNameLst>
                                      </p:cBhvr>
                                      <p:tavLst>
                                        <p:tav tm="0">
                                          <p:val>
                                            <p:strVal val="ppt_h"/>
                                          </p:val>
                                        </p:tav>
                                        <p:tav tm="100000">
                                          <p:val>
                                            <p:strVal val="#ppt_h"/>
                                          </p:val>
                                        </p:tav>
                                      </p:tavLst>
                                    </p:anim>
                                  </p:childTnLst>
                                </p:cTn>
                              </p:par>
                              <p:par>
                                <p:cTn id="53" presetID="35" presetClass="path" presetSubtype="0" accel="50000" decel="50000" fill="hold" grpId="1" nodeType="withEffect">
                                  <p:stCondLst>
                                    <p:cond delay="0"/>
                                  </p:stCondLst>
                                  <p:childTnLst>
                                    <p:anim to="" calcmode="lin" valueType="num">
                                      <p:cBhvr>
                                        <p:cTn id="54" dur="500" fill="hold">
                                          <p:stCondLst>
                                            <p:cond delay="0"/>
                                          </p:stCondLst>
                                        </p:cTn>
                                        <p:tgtEl>
                                          <p:spTgt spid="13"/>
                                        </p:tgtEl>
                                        <p:attrNameLst>
                                          <p:attrName>ppt_x</p:attrName>
                                        </p:attrNameLst>
                                      </p:cBhvr>
                                      <p:tavLst>
                                        <p:tav tm="0">
                                          <p:val>
                                            <p:strVal val="ppt_x"/>
                                          </p:val>
                                        </p:tav>
                                        <p:tav tm="100000">
                                          <p:val>
                                            <p:strVal val="#ppt_x+0.15243413"/>
                                          </p:val>
                                        </p:tav>
                                      </p:tavLst>
                                    </p:anim>
                                    <p:anim to="" calcmode="lin" valueType="num">
                                      <p:cBhvr>
                                        <p:cTn id="55" dur="500" fill="hold">
                                          <p:stCondLst>
                                            <p:cond delay="0"/>
                                          </p:stCondLst>
                                        </p:cTn>
                                        <p:tgtEl>
                                          <p:spTgt spid="13"/>
                                        </p:tgtEl>
                                        <p:attrNameLst>
                                          <p:attrName>ppt_y</p:attrName>
                                        </p:attrNameLst>
                                      </p:cBhvr>
                                      <p:tavLst>
                                        <p:tav tm="0">
                                          <p:val>
                                            <p:strVal val="ppt_y"/>
                                          </p:val>
                                        </p:tav>
                                        <p:tav tm="100000">
                                          <p:val>
                                            <p:strVal val="#ppt_y+0"/>
                                          </p:val>
                                        </p:tav>
                                      </p:tavLst>
                                    </p:anim>
                                    <p:anim to="" calcmode="lin" valueType="num">
                                      <p:cBhvr>
                                        <p:cTn id="56" dur="500" fill="hold">
                                          <p:stCondLst>
                                            <p:cond delay="0"/>
                                          </p:stCondLst>
                                        </p:cTn>
                                        <p:tgtEl>
                                          <p:spTgt spid="13"/>
                                        </p:tgtEl>
                                        <p:attrNameLst>
                                          <p:attrName>ppt_w</p:attrName>
                                        </p:attrNameLst>
                                      </p:cBhvr>
                                      <p:tavLst>
                                        <p:tav tm="0">
                                          <p:val>
                                            <p:strVal val="ppt_w"/>
                                          </p:val>
                                        </p:tav>
                                        <p:tav tm="100000">
                                          <p:val>
                                            <p:strVal val="#ppt_w"/>
                                          </p:val>
                                        </p:tav>
                                      </p:tavLst>
                                    </p:anim>
                                    <p:anim to="" calcmode="lin" valueType="num">
                                      <p:cBhvr>
                                        <p:cTn id="57" dur="500" fill="hold">
                                          <p:stCondLst>
                                            <p:cond delay="0"/>
                                          </p:stCondLst>
                                        </p:cTn>
                                        <p:tgtEl>
                                          <p:spTgt spid="13"/>
                                        </p:tgtEl>
                                        <p:attrNameLst>
                                          <p:attrName>ppt_h</p:attrName>
                                        </p:attrNameLst>
                                      </p:cBhvr>
                                      <p:tavLst>
                                        <p:tav tm="0">
                                          <p:val>
                                            <p:strVal val="ppt_h"/>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presetID="47" presetClass="entr" presetSubtype="0" fill="hold" grpId="0"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500"/>
                                        <p:tgtEl>
                                          <p:spTgt spid="21"/>
                                        </p:tgtEl>
                                      </p:cBhvr>
                                    </p:animEffect>
                                    <p:anim calcmode="lin" valueType="num">
                                      <p:cBhvr>
                                        <p:cTn id="63" dur="500" fill="hold"/>
                                        <p:tgtEl>
                                          <p:spTgt spid="21"/>
                                        </p:tgtEl>
                                        <p:attrNameLst>
                                          <p:attrName>ppt_x</p:attrName>
                                        </p:attrNameLst>
                                      </p:cBhvr>
                                      <p:tavLst>
                                        <p:tav tm="0">
                                          <p:val>
                                            <p:strVal val="#ppt_x"/>
                                          </p:val>
                                        </p:tav>
                                        <p:tav tm="100000">
                                          <p:val>
                                            <p:strVal val="#ppt_x"/>
                                          </p:val>
                                        </p:tav>
                                      </p:tavLst>
                                    </p:anim>
                                    <p:anim calcmode="lin" valueType="num">
                                      <p:cBhvr>
                                        <p:cTn id="64" dur="500" fill="hold"/>
                                        <p:tgtEl>
                                          <p:spTgt spid="21"/>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500"/>
                                        <p:tgtEl>
                                          <p:spTgt spid="11"/>
                                        </p:tgtEl>
                                      </p:cBhvr>
                                    </p:animEffect>
                                    <p:anim calcmode="lin" valueType="num">
                                      <p:cBhvr>
                                        <p:cTn id="68" dur="500" fill="hold"/>
                                        <p:tgtEl>
                                          <p:spTgt spid="11"/>
                                        </p:tgtEl>
                                        <p:attrNameLst>
                                          <p:attrName>ppt_x</p:attrName>
                                        </p:attrNameLst>
                                      </p:cBhvr>
                                      <p:tavLst>
                                        <p:tav tm="0">
                                          <p:val>
                                            <p:strVal val="#ppt_x"/>
                                          </p:val>
                                        </p:tav>
                                        <p:tav tm="100000">
                                          <p:val>
                                            <p:strVal val="#ppt_x"/>
                                          </p:val>
                                        </p:tav>
                                      </p:tavLst>
                                    </p:anim>
                                    <p:anim calcmode="lin" valueType="num">
                                      <p:cBhvr>
                                        <p:cTn id="69" dur="500" fill="hold"/>
                                        <p:tgtEl>
                                          <p:spTgt spid="11"/>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500"/>
                                        <p:tgtEl>
                                          <p:spTgt spid="10"/>
                                        </p:tgtEl>
                                      </p:cBhvr>
                                    </p:animEffect>
                                    <p:anim calcmode="lin" valueType="num">
                                      <p:cBhvr>
                                        <p:cTn id="73" dur="500" fill="hold"/>
                                        <p:tgtEl>
                                          <p:spTgt spid="10"/>
                                        </p:tgtEl>
                                        <p:attrNameLst>
                                          <p:attrName>ppt_x</p:attrName>
                                        </p:attrNameLst>
                                      </p:cBhvr>
                                      <p:tavLst>
                                        <p:tav tm="0">
                                          <p:val>
                                            <p:strVal val="#ppt_x"/>
                                          </p:val>
                                        </p:tav>
                                        <p:tav tm="100000">
                                          <p:val>
                                            <p:strVal val="#ppt_x"/>
                                          </p:val>
                                        </p:tav>
                                      </p:tavLst>
                                    </p:anim>
                                    <p:anim calcmode="lin" valueType="num">
                                      <p:cBhvr>
                                        <p:cTn id="74" dur="500" fill="hold"/>
                                        <p:tgtEl>
                                          <p:spTgt spid="10"/>
                                        </p:tgtEl>
                                        <p:attrNameLst>
                                          <p:attrName>ppt_y</p:attrName>
                                        </p:attrNameLst>
                                      </p:cBhvr>
                                      <p:tavLst>
                                        <p:tav tm="0">
                                          <p:val>
                                            <p:strVal val="#ppt_y-.1"/>
                                          </p:val>
                                        </p:tav>
                                        <p:tav tm="100000">
                                          <p:val>
                                            <p:strVal val="#ppt_y"/>
                                          </p:val>
                                        </p:tav>
                                      </p:tavLst>
                                    </p:anim>
                                  </p:childTnLst>
                                </p:cTn>
                              </p:par>
                              <p:par>
                                <p:cTn id="75" presetID="35" presetClass="path" presetSubtype="0" accel="50000" decel="50000" fill="hold" grpId="2" nodeType="withEffect">
                                  <p:stCondLst>
                                    <p:cond delay="0"/>
                                  </p:stCondLst>
                                  <p:childTnLst>
                                    <p:anim to="" calcmode="lin" valueType="num">
                                      <p:cBhvr>
                                        <p:cTn id="76" dur="500" fill="hold">
                                          <p:stCondLst>
                                            <p:cond delay="0"/>
                                          </p:stCondLst>
                                        </p:cTn>
                                        <p:tgtEl>
                                          <p:spTgt spid="2"/>
                                        </p:tgtEl>
                                        <p:attrNameLst>
                                          <p:attrName>ppt_x</p:attrName>
                                        </p:attrNameLst>
                                      </p:cBhvr>
                                      <p:tavLst>
                                        <p:tav tm="0">
                                          <p:val>
                                            <p:strVal val="ppt_x"/>
                                          </p:val>
                                        </p:tav>
                                        <p:tav tm="100000">
                                          <p:val>
                                            <p:strVal val="#ppt_x+1.5894573E-08"/>
                                          </p:val>
                                        </p:tav>
                                      </p:tavLst>
                                    </p:anim>
                                    <p:anim to="" calcmode="lin" valueType="num">
                                      <p:cBhvr>
                                        <p:cTn id="77" dur="500" fill="hold">
                                          <p:stCondLst>
                                            <p:cond delay="0"/>
                                          </p:stCondLst>
                                        </p:cTn>
                                        <p:tgtEl>
                                          <p:spTgt spid="2"/>
                                        </p:tgtEl>
                                        <p:attrNameLst>
                                          <p:attrName>ppt_y</p:attrName>
                                        </p:attrNameLst>
                                      </p:cBhvr>
                                      <p:tavLst>
                                        <p:tav tm="0">
                                          <p:val>
                                            <p:strVal val="ppt_y"/>
                                          </p:val>
                                        </p:tav>
                                        <p:tav tm="100000">
                                          <p:val>
                                            <p:strVal val="#ppt_y+0"/>
                                          </p:val>
                                        </p:tav>
                                      </p:tavLst>
                                    </p:anim>
                                    <p:anim to="" calcmode="lin" valueType="num">
                                      <p:cBhvr>
                                        <p:cTn id="78" dur="500" fill="hold">
                                          <p:stCondLst>
                                            <p:cond delay="0"/>
                                          </p:stCondLst>
                                        </p:cTn>
                                        <p:tgtEl>
                                          <p:spTgt spid="2"/>
                                        </p:tgtEl>
                                        <p:attrNameLst>
                                          <p:attrName>ppt_w</p:attrName>
                                        </p:attrNameLst>
                                      </p:cBhvr>
                                      <p:tavLst>
                                        <p:tav tm="0">
                                          <p:val>
                                            <p:strVal val="ppt_w"/>
                                          </p:val>
                                        </p:tav>
                                        <p:tav tm="100000">
                                          <p:val>
                                            <p:strVal val="#ppt_w"/>
                                          </p:val>
                                        </p:tav>
                                      </p:tavLst>
                                    </p:anim>
                                    <p:anim to="" calcmode="lin" valueType="num">
                                      <p:cBhvr>
                                        <p:cTn id="79" dur="500" fill="hold">
                                          <p:stCondLst>
                                            <p:cond delay="0"/>
                                          </p:stCondLst>
                                        </p:cTn>
                                        <p:tgtEl>
                                          <p:spTgt spid="2"/>
                                        </p:tgtEl>
                                        <p:attrNameLst>
                                          <p:attrName>ppt_h</p:attrName>
                                        </p:attrNameLst>
                                      </p:cBhvr>
                                      <p:tavLst>
                                        <p:tav tm="0">
                                          <p:val>
                                            <p:strVal val="ppt_h"/>
                                          </p:val>
                                        </p:tav>
                                        <p:tav tm="100000">
                                          <p:val>
                                            <p:strVal val="#ppt_h"/>
                                          </p:val>
                                        </p:tav>
                                      </p:tavLst>
                                    </p:anim>
                                  </p:childTnLst>
                                </p:cTn>
                              </p:par>
                              <p:par>
                                <p:cTn id="80" presetID="35" presetClass="path" presetSubtype="0" accel="50000" decel="50000" fill="hold" grpId="2" nodeType="withEffect">
                                  <p:stCondLst>
                                    <p:cond delay="0"/>
                                  </p:stCondLst>
                                  <p:childTnLst>
                                    <p:anim to="" calcmode="lin" valueType="num">
                                      <p:cBhvr>
                                        <p:cTn id="81" dur="500" fill="hold">
                                          <p:stCondLst>
                                            <p:cond delay="0"/>
                                          </p:stCondLst>
                                        </p:cTn>
                                        <p:tgtEl>
                                          <p:spTgt spid="16"/>
                                        </p:tgtEl>
                                        <p:attrNameLst>
                                          <p:attrName>ppt_x</p:attrName>
                                        </p:attrNameLst>
                                      </p:cBhvr>
                                      <p:tavLst>
                                        <p:tav tm="0">
                                          <p:val>
                                            <p:strVal val="ppt_x"/>
                                          </p:val>
                                        </p:tav>
                                        <p:tav tm="100000">
                                          <p:val>
                                            <p:strVal val="#ppt_x+0"/>
                                          </p:val>
                                        </p:tav>
                                      </p:tavLst>
                                    </p:anim>
                                    <p:anim to="" calcmode="lin" valueType="num">
                                      <p:cBhvr>
                                        <p:cTn id="82" dur="500" fill="hold">
                                          <p:stCondLst>
                                            <p:cond delay="0"/>
                                          </p:stCondLst>
                                        </p:cTn>
                                        <p:tgtEl>
                                          <p:spTgt spid="16"/>
                                        </p:tgtEl>
                                        <p:attrNameLst>
                                          <p:attrName>ppt_y</p:attrName>
                                        </p:attrNameLst>
                                      </p:cBhvr>
                                      <p:tavLst>
                                        <p:tav tm="0">
                                          <p:val>
                                            <p:strVal val="ppt_y"/>
                                          </p:val>
                                        </p:tav>
                                        <p:tav tm="100000">
                                          <p:val>
                                            <p:strVal val="#ppt_y+0"/>
                                          </p:val>
                                        </p:tav>
                                      </p:tavLst>
                                    </p:anim>
                                    <p:anim to="" calcmode="lin" valueType="num">
                                      <p:cBhvr>
                                        <p:cTn id="83" dur="500" fill="hold">
                                          <p:stCondLst>
                                            <p:cond delay="0"/>
                                          </p:stCondLst>
                                        </p:cTn>
                                        <p:tgtEl>
                                          <p:spTgt spid="16"/>
                                        </p:tgtEl>
                                        <p:attrNameLst>
                                          <p:attrName>ppt_w</p:attrName>
                                        </p:attrNameLst>
                                      </p:cBhvr>
                                      <p:tavLst>
                                        <p:tav tm="0">
                                          <p:val>
                                            <p:strVal val="ppt_w"/>
                                          </p:val>
                                        </p:tav>
                                        <p:tav tm="100000">
                                          <p:val>
                                            <p:strVal val="#ppt_w"/>
                                          </p:val>
                                        </p:tav>
                                      </p:tavLst>
                                    </p:anim>
                                    <p:anim to="" calcmode="lin" valueType="num">
                                      <p:cBhvr>
                                        <p:cTn id="84" dur="500" fill="hold">
                                          <p:stCondLst>
                                            <p:cond delay="0"/>
                                          </p:stCondLst>
                                        </p:cTn>
                                        <p:tgtEl>
                                          <p:spTgt spid="16"/>
                                        </p:tgtEl>
                                        <p:attrNameLst>
                                          <p:attrName>ppt_h</p:attrName>
                                        </p:attrNameLst>
                                      </p:cBhvr>
                                      <p:tavLst>
                                        <p:tav tm="0">
                                          <p:val>
                                            <p:strVal val="ppt_h"/>
                                          </p:val>
                                        </p:tav>
                                        <p:tav tm="100000">
                                          <p:val>
                                            <p:strVal val="#ppt_h"/>
                                          </p:val>
                                        </p:tav>
                                      </p:tavLst>
                                    </p:anim>
                                  </p:childTnLst>
                                </p:cTn>
                              </p:par>
                              <p:par>
                                <p:cTn id="85" presetID="35" presetClass="path" presetSubtype="0" accel="50000" decel="50000" fill="hold" grpId="2" nodeType="withEffect">
                                  <p:stCondLst>
                                    <p:cond delay="0"/>
                                  </p:stCondLst>
                                  <p:childTnLst>
                                    <p:anim to="" calcmode="lin" valueType="num">
                                      <p:cBhvr>
                                        <p:cTn id="86" dur="500" fill="hold">
                                          <p:stCondLst>
                                            <p:cond delay="0"/>
                                          </p:stCondLst>
                                        </p:cTn>
                                        <p:tgtEl>
                                          <p:spTgt spid="13"/>
                                        </p:tgtEl>
                                        <p:attrNameLst>
                                          <p:attrName>ppt_x</p:attrName>
                                        </p:attrNameLst>
                                      </p:cBhvr>
                                      <p:tavLst>
                                        <p:tav tm="0">
                                          <p:val>
                                            <p:strVal val="ppt_x"/>
                                          </p:val>
                                        </p:tav>
                                        <p:tav tm="100000">
                                          <p:val>
                                            <p:strVal val="#ppt_x+0"/>
                                          </p:val>
                                        </p:tav>
                                      </p:tavLst>
                                    </p:anim>
                                    <p:anim to="" calcmode="lin" valueType="num">
                                      <p:cBhvr>
                                        <p:cTn id="87" dur="500" fill="hold">
                                          <p:stCondLst>
                                            <p:cond delay="0"/>
                                          </p:stCondLst>
                                        </p:cTn>
                                        <p:tgtEl>
                                          <p:spTgt spid="13"/>
                                        </p:tgtEl>
                                        <p:attrNameLst>
                                          <p:attrName>ppt_y</p:attrName>
                                        </p:attrNameLst>
                                      </p:cBhvr>
                                      <p:tavLst>
                                        <p:tav tm="0">
                                          <p:val>
                                            <p:strVal val="ppt_y"/>
                                          </p:val>
                                        </p:tav>
                                        <p:tav tm="100000">
                                          <p:val>
                                            <p:strVal val="#ppt_y+0"/>
                                          </p:val>
                                        </p:tav>
                                      </p:tavLst>
                                    </p:anim>
                                    <p:anim to="" calcmode="lin" valueType="num">
                                      <p:cBhvr>
                                        <p:cTn id="88" dur="500" fill="hold">
                                          <p:stCondLst>
                                            <p:cond delay="0"/>
                                          </p:stCondLst>
                                        </p:cTn>
                                        <p:tgtEl>
                                          <p:spTgt spid="13"/>
                                        </p:tgtEl>
                                        <p:attrNameLst>
                                          <p:attrName>ppt_w</p:attrName>
                                        </p:attrNameLst>
                                      </p:cBhvr>
                                      <p:tavLst>
                                        <p:tav tm="0">
                                          <p:val>
                                            <p:strVal val="ppt_w"/>
                                          </p:val>
                                        </p:tav>
                                        <p:tav tm="100000">
                                          <p:val>
                                            <p:strVal val="#ppt_w"/>
                                          </p:val>
                                        </p:tav>
                                      </p:tavLst>
                                    </p:anim>
                                    <p:anim to="" calcmode="lin" valueType="num">
                                      <p:cBhvr>
                                        <p:cTn id="89" dur="500" fill="hold">
                                          <p:stCondLst>
                                            <p:cond delay="0"/>
                                          </p:stCondLst>
                                        </p:cTn>
                                        <p:tgtEl>
                                          <p:spTgt spid="13"/>
                                        </p:tgtEl>
                                        <p:attrNameLst>
                                          <p:attrName>ppt_h</p:attrName>
                                        </p:attrNameLst>
                                      </p:cBhvr>
                                      <p:tavLst>
                                        <p:tav tm="0">
                                          <p:val>
                                            <p:strVal val="ppt_h"/>
                                          </p:val>
                                        </p:tav>
                                        <p:tav tm="100000">
                                          <p:val>
                                            <p:strVal val="#ppt_h"/>
                                          </p:val>
                                        </p:tav>
                                      </p:tavLst>
                                    </p:anim>
                                  </p:childTnLst>
                                </p:cTn>
                              </p:par>
                              <p:par>
                                <p:cTn id="90" presetID="35" presetClass="path" presetSubtype="0" accel="50000" decel="50000" fill="hold" grpId="1" nodeType="withEffect">
                                  <p:stCondLst>
                                    <p:cond delay="0"/>
                                  </p:stCondLst>
                                  <p:childTnLst>
                                    <p:anim to="" calcmode="lin" valueType="num">
                                      <p:cBhvr>
                                        <p:cTn id="91" dur="500" fill="hold">
                                          <p:stCondLst>
                                            <p:cond delay="0"/>
                                          </p:stCondLst>
                                        </p:cTn>
                                        <p:tgtEl>
                                          <p:spTgt spid="20"/>
                                        </p:tgtEl>
                                        <p:attrNameLst>
                                          <p:attrName>ppt_x</p:attrName>
                                        </p:attrNameLst>
                                      </p:cBhvr>
                                      <p:tavLst>
                                        <p:tav tm="0">
                                          <p:val>
                                            <p:strVal val="ppt_x"/>
                                          </p:val>
                                        </p:tav>
                                        <p:tav tm="100000">
                                          <p:val>
                                            <p:strVal val="#ppt_x+0"/>
                                          </p:val>
                                        </p:tav>
                                      </p:tavLst>
                                    </p:anim>
                                    <p:anim to="" calcmode="lin" valueType="num">
                                      <p:cBhvr>
                                        <p:cTn id="92" dur="500" fill="hold">
                                          <p:stCondLst>
                                            <p:cond delay="0"/>
                                          </p:stCondLst>
                                        </p:cTn>
                                        <p:tgtEl>
                                          <p:spTgt spid="20"/>
                                        </p:tgtEl>
                                        <p:attrNameLst>
                                          <p:attrName>ppt_y</p:attrName>
                                        </p:attrNameLst>
                                      </p:cBhvr>
                                      <p:tavLst>
                                        <p:tav tm="0">
                                          <p:val>
                                            <p:strVal val="ppt_y"/>
                                          </p:val>
                                        </p:tav>
                                        <p:tav tm="100000">
                                          <p:val>
                                            <p:strVal val="#ppt_y+0"/>
                                          </p:val>
                                        </p:tav>
                                      </p:tavLst>
                                    </p:anim>
                                    <p:anim to="" calcmode="lin" valueType="num">
                                      <p:cBhvr>
                                        <p:cTn id="93" dur="500" fill="hold">
                                          <p:stCondLst>
                                            <p:cond delay="0"/>
                                          </p:stCondLst>
                                        </p:cTn>
                                        <p:tgtEl>
                                          <p:spTgt spid="20"/>
                                        </p:tgtEl>
                                        <p:attrNameLst>
                                          <p:attrName>ppt_w</p:attrName>
                                        </p:attrNameLst>
                                      </p:cBhvr>
                                      <p:tavLst>
                                        <p:tav tm="0">
                                          <p:val>
                                            <p:strVal val="ppt_w"/>
                                          </p:val>
                                        </p:tav>
                                        <p:tav tm="100000">
                                          <p:val>
                                            <p:strVal val="#ppt_w"/>
                                          </p:val>
                                        </p:tav>
                                      </p:tavLst>
                                    </p:anim>
                                    <p:anim to="" calcmode="lin" valueType="num">
                                      <p:cBhvr>
                                        <p:cTn id="94" dur="500" fill="hold">
                                          <p:stCondLst>
                                            <p:cond delay="0"/>
                                          </p:stCondLst>
                                        </p:cTn>
                                        <p:tgtEl>
                                          <p:spTgt spid="20"/>
                                        </p:tgtEl>
                                        <p:attrNameLst>
                                          <p:attrName>ppt_h</p:attrName>
                                        </p:attrNameLst>
                                      </p:cBhvr>
                                      <p:tavLst>
                                        <p:tav tm="0">
                                          <p:val>
                                            <p:strVal val="ppt_h"/>
                                          </p:val>
                                        </p:tav>
                                        <p:tav tm="100000">
                                          <p:val>
                                            <p:strVal val="#ppt_h"/>
                                          </p:val>
                                        </p:tav>
                                      </p:tavLst>
                                    </p:anim>
                                  </p:childTnLst>
                                </p:cTn>
                              </p:par>
                              <p:par>
                                <p:cTn id="95" presetID="35" presetClass="path" presetSubtype="0" accel="50000" decel="50000" fill="hold" grpId="1" nodeType="withEffect">
                                  <p:stCondLst>
                                    <p:cond delay="0"/>
                                  </p:stCondLst>
                                  <p:childTnLst>
                                    <p:anim to="" calcmode="lin" valueType="num">
                                      <p:cBhvr>
                                        <p:cTn id="96" dur="500" fill="hold">
                                          <p:stCondLst>
                                            <p:cond delay="0"/>
                                          </p:stCondLst>
                                        </p:cTn>
                                        <p:tgtEl>
                                          <p:spTgt spid="5"/>
                                        </p:tgtEl>
                                        <p:attrNameLst>
                                          <p:attrName>ppt_x</p:attrName>
                                        </p:attrNameLst>
                                      </p:cBhvr>
                                      <p:tavLst>
                                        <p:tav tm="0">
                                          <p:val>
                                            <p:strVal val="ppt_x"/>
                                          </p:val>
                                        </p:tav>
                                        <p:tav tm="100000">
                                          <p:val>
                                            <p:strVal val="#ppt_x+0"/>
                                          </p:val>
                                        </p:tav>
                                      </p:tavLst>
                                    </p:anim>
                                    <p:anim to="" calcmode="lin" valueType="num">
                                      <p:cBhvr>
                                        <p:cTn id="97" dur="500" fill="hold">
                                          <p:stCondLst>
                                            <p:cond delay="0"/>
                                          </p:stCondLst>
                                        </p:cTn>
                                        <p:tgtEl>
                                          <p:spTgt spid="5"/>
                                        </p:tgtEl>
                                        <p:attrNameLst>
                                          <p:attrName>ppt_y</p:attrName>
                                        </p:attrNameLst>
                                      </p:cBhvr>
                                      <p:tavLst>
                                        <p:tav tm="0">
                                          <p:val>
                                            <p:strVal val="ppt_y"/>
                                          </p:val>
                                        </p:tav>
                                        <p:tav tm="100000">
                                          <p:val>
                                            <p:strVal val="#ppt_y+0"/>
                                          </p:val>
                                        </p:tav>
                                      </p:tavLst>
                                    </p:anim>
                                    <p:anim to="" calcmode="lin" valueType="num">
                                      <p:cBhvr>
                                        <p:cTn id="98" dur="500" fill="hold">
                                          <p:stCondLst>
                                            <p:cond delay="0"/>
                                          </p:stCondLst>
                                        </p:cTn>
                                        <p:tgtEl>
                                          <p:spTgt spid="5"/>
                                        </p:tgtEl>
                                        <p:attrNameLst>
                                          <p:attrName>ppt_w</p:attrName>
                                        </p:attrNameLst>
                                      </p:cBhvr>
                                      <p:tavLst>
                                        <p:tav tm="0">
                                          <p:val>
                                            <p:strVal val="ppt_w"/>
                                          </p:val>
                                        </p:tav>
                                        <p:tav tm="100000">
                                          <p:val>
                                            <p:strVal val="#ppt_w"/>
                                          </p:val>
                                        </p:tav>
                                      </p:tavLst>
                                    </p:anim>
                                    <p:anim to="" calcmode="lin" valueType="num">
                                      <p:cBhvr>
                                        <p:cTn id="99" dur="500" fill="hold">
                                          <p:stCondLst>
                                            <p:cond delay="0"/>
                                          </p:stCondLst>
                                        </p:cTn>
                                        <p:tgtEl>
                                          <p:spTgt spid="5"/>
                                        </p:tgtEl>
                                        <p:attrNameLst>
                                          <p:attrName>ppt_h</p:attrName>
                                        </p:attrNameLst>
                                      </p:cBhvr>
                                      <p:tavLst>
                                        <p:tav tm="0">
                                          <p:val>
                                            <p:strVal val="ppt_h"/>
                                          </p:val>
                                        </p:tav>
                                        <p:tav tm="100000">
                                          <p:val>
                                            <p:strVal val="#ppt_h"/>
                                          </p:val>
                                        </p:tav>
                                      </p:tavLst>
                                    </p:anim>
                                  </p:childTnLst>
                                </p:cTn>
                              </p:par>
                              <p:par>
                                <p:cTn id="100" presetID="35" presetClass="path" presetSubtype="0" accel="50000" decel="50000" fill="hold" grpId="1" nodeType="withEffect">
                                  <p:stCondLst>
                                    <p:cond delay="0"/>
                                  </p:stCondLst>
                                  <p:childTnLst>
                                    <p:anim to="" calcmode="lin" valueType="num">
                                      <p:cBhvr>
                                        <p:cTn id="101" dur="500" fill="hold">
                                          <p:stCondLst>
                                            <p:cond delay="0"/>
                                          </p:stCondLst>
                                        </p:cTn>
                                        <p:tgtEl>
                                          <p:spTgt spid="8"/>
                                        </p:tgtEl>
                                        <p:attrNameLst>
                                          <p:attrName>ppt_x</p:attrName>
                                        </p:attrNameLst>
                                      </p:cBhvr>
                                      <p:tavLst>
                                        <p:tav tm="0">
                                          <p:val>
                                            <p:strVal val="ppt_x"/>
                                          </p:val>
                                        </p:tav>
                                        <p:tav tm="100000">
                                          <p:val>
                                            <p:strVal val="#ppt_x+0"/>
                                          </p:val>
                                        </p:tav>
                                      </p:tavLst>
                                    </p:anim>
                                    <p:anim to="" calcmode="lin" valueType="num">
                                      <p:cBhvr>
                                        <p:cTn id="102" dur="500" fill="hold">
                                          <p:stCondLst>
                                            <p:cond delay="0"/>
                                          </p:stCondLst>
                                        </p:cTn>
                                        <p:tgtEl>
                                          <p:spTgt spid="8"/>
                                        </p:tgtEl>
                                        <p:attrNameLst>
                                          <p:attrName>ppt_y</p:attrName>
                                        </p:attrNameLst>
                                      </p:cBhvr>
                                      <p:tavLst>
                                        <p:tav tm="0">
                                          <p:val>
                                            <p:strVal val="ppt_y"/>
                                          </p:val>
                                        </p:tav>
                                        <p:tav tm="100000">
                                          <p:val>
                                            <p:strVal val="#ppt_y+0"/>
                                          </p:val>
                                        </p:tav>
                                      </p:tavLst>
                                    </p:anim>
                                    <p:anim to="" calcmode="lin" valueType="num">
                                      <p:cBhvr>
                                        <p:cTn id="103" dur="500" fill="hold">
                                          <p:stCondLst>
                                            <p:cond delay="0"/>
                                          </p:stCondLst>
                                        </p:cTn>
                                        <p:tgtEl>
                                          <p:spTgt spid="8"/>
                                        </p:tgtEl>
                                        <p:attrNameLst>
                                          <p:attrName>ppt_w</p:attrName>
                                        </p:attrNameLst>
                                      </p:cBhvr>
                                      <p:tavLst>
                                        <p:tav tm="0">
                                          <p:val>
                                            <p:strVal val="ppt_w"/>
                                          </p:val>
                                        </p:tav>
                                        <p:tav tm="100000">
                                          <p:val>
                                            <p:strVal val="#ppt_w"/>
                                          </p:val>
                                        </p:tav>
                                      </p:tavLst>
                                    </p:anim>
                                    <p:anim to="" calcmode="lin" valueType="num">
                                      <p:cBhvr>
                                        <p:cTn id="104" dur="500" fill="hold">
                                          <p:stCondLst>
                                            <p:cond delay="0"/>
                                          </p:stCondLst>
                                        </p:cTn>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5" fill="hold" display="0">
                  <p:stCondLst>
                    <p:cond delay="indefinite"/>
                  </p:stCondLst>
                </p:cTn>
                <p:tgtEl>
                  <p:spTgt spid="105"/>
                </p:tgtEl>
              </p:cMediaNode>
            </p:video>
          </p:childTnLst>
        </p:cTn>
      </p:par>
    </p:tnLst>
    <p:bldLst>
      <p:bldP spid="11" grpId="0"/>
      <p:bldP spid="8" grpId="0"/>
      <p:bldP spid="8" grpId="1"/>
      <p:bldP spid="16" grpId="0"/>
      <p:bldP spid="16" grpId="1"/>
      <p:bldP spid="16" grpId="2"/>
      <p:bldP spid="10" grpId="0"/>
      <p:bldP spid="5" grpId="0"/>
      <p:bldP spid="5" grpId="1"/>
      <p:bldP spid="13" grpId="0"/>
      <p:bldP spid="13" grpId="1"/>
      <p:bldP spid="13" grpId="2"/>
      <p:bldP spid="21" grpId="0" animBg="1"/>
      <p:bldP spid="20" grpId="0" animBg="1"/>
      <p:bldP spid="20" grpId="1" animBg="1"/>
      <p:bldP spid="2" grpId="0" animBg="1"/>
      <p:bldP spid="2" grpId="1" animBg="1"/>
      <p:bldP spid="2" grpId="2" animBg="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17" name="任意多边形: 形状 16"/>
          <p:cNvSpPr/>
          <p:nvPr/>
        </p:nvSpPr>
        <p:spPr>
          <a:xfrm flipH="1">
            <a:off x="0" y="22103"/>
            <a:ext cx="2578651" cy="6835896"/>
          </a:xfrm>
          <a:custGeom>
            <a:avLst/>
            <a:gdLst>
              <a:gd name="connsiteX0" fmla="*/ 1289326 w 2578651"/>
              <a:gd name="connsiteY0" fmla="*/ 0 h 6835896"/>
              <a:gd name="connsiteX1" fmla="*/ 1289326 w 2578651"/>
              <a:gd name="connsiteY1" fmla="*/ 0 h 6835896"/>
              <a:gd name="connsiteX2" fmla="*/ 2578652 w 2578651"/>
              <a:gd name="connsiteY2" fmla="*/ 1289326 h 6835896"/>
              <a:gd name="connsiteX3" fmla="*/ 2578652 w 2578651"/>
              <a:gd name="connsiteY3" fmla="*/ 5546570 h 6835896"/>
              <a:gd name="connsiteX4" fmla="*/ 1289326 w 2578651"/>
              <a:gd name="connsiteY4" fmla="*/ 6835896 h 6835896"/>
              <a:gd name="connsiteX5" fmla="*/ 0 w 2578651"/>
              <a:gd name="connsiteY5" fmla="*/ 6835896 h 6835896"/>
              <a:gd name="connsiteX6" fmla="*/ 0 w 2578651"/>
              <a:gd name="connsiteY6" fmla="*/ 6835896 h 6835896"/>
              <a:gd name="connsiteX7" fmla="*/ 0 w 2578651"/>
              <a:gd name="connsiteY7" fmla="*/ 1289326 h 6835896"/>
              <a:gd name="connsiteX8" fmla="*/ 1289326 w 2578651"/>
              <a:gd name="connsiteY8" fmla="*/ 0 h 6835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651" h="6835896">
                <a:moveTo>
                  <a:pt x="1289326" y="0"/>
                </a:moveTo>
                <a:lnTo>
                  <a:pt x="1289326" y="0"/>
                </a:lnTo>
                <a:cubicBezTo>
                  <a:pt x="2001398" y="0"/>
                  <a:pt x="2578652" y="577251"/>
                  <a:pt x="2578652" y="1289326"/>
                </a:cubicBezTo>
                <a:lnTo>
                  <a:pt x="2578652" y="5546570"/>
                </a:lnTo>
                <a:cubicBezTo>
                  <a:pt x="2578652" y="6258643"/>
                  <a:pt x="2001398" y="6835896"/>
                  <a:pt x="1289326" y="6835896"/>
                </a:cubicBezTo>
                <a:lnTo>
                  <a:pt x="0" y="6835896"/>
                </a:lnTo>
                <a:lnTo>
                  <a:pt x="0" y="6835896"/>
                </a:lnTo>
                <a:lnTo>
                  <a:pt x="0" y="1289326"/>
                </a:lnTo>
                <a:cubicBezTo>
                  <a:pt x="0" y="577251"/>
                  <a:pt x="577253" y="0"/>
                  <a:pt x="1289326" y="0"/>
                </a:cubicBezTo>
                <a:close/>
              </a:path>
            </a:pathLst>
          </a:custGeom>
          <a:solidFill>
            <a:schemeClr val="accent2"/>
          </a:solidFill>
          <a:ln w="12638" cap="flat">
            <a:noFill/>
            <a:prstDash val="solid"/>
            <a:miter/>
          </a:ln>
        </p:spPr>
        <p:txBody>
          <a:bodyPr rtlCol="0" anchor="ctr"/>
          <a:lstStyle/>
          <a:p>
            <a:endParaRPr lang="zh-CN" altLang="en-US"/>
          </a:p>
        </p:txBody>
      </p:sp>
      <p:sp>
        <p:nvSpPr>
          <p:cNvPr id="18" name="任意多边形: 形状 17"/>
          <p:cNvSpPr/>
          <p:nvPr/>
        </p:nvSpPr>
        <p:spPr>
          <a:xfrm flipH="1">
            <a:off x="2578651" y="4219977"/>
            <a:ext cx="2578778" cy="2638023"/>
          </a:xfrm>
          <a:custGeom>
            <a:avLst/>
            <a:gdLst>
              <a:gd name="connsiteX0" fmla="*/ 1289326 w 2578778"/>
              <a:gd name="connsiteY0" fmla="*/ 0 h 2638023"/>
              <a:gd name="connsiteX1" fmla="*/ 2578779 w 2578778"/>
              <a:gd name="connsiteY1" fmla="*/ 0 h 2638023"/>
              <a:gd name="connsiteX2" fmla="*/ 2578779 w 2578778"/>
              <a:gd name="connsiteY2" fmla="*/ 0 h 2638023"/>
              <a:gd name="connsiteX3" fmla="*/ 2578779 w 2578778"/>
              <a:gd name="connsiteY3" fmla="*/ 2638023 h 2638023"/>
              <a:gd name="connsiteX4" fmla="*/ 2578779 w 2578778"/>
              <a:gd name="connsiteY4" fmla="*/ 2638023 h 2638023"/>
              <a:gd name="connsiteX5" fmla="*/ 0 w 2578778"/>
              <a:gd name="connsiteY5" fmla="*/ 2638023 h 2638023"/>
              <a:gd name="connsiteX6" fmla="*/ 0 w 2578778"/>
              <a:gd name="connsiteY6" fmla="*/ 2638023 h 2638023"/>
              <a:gd name="connsiteX7" fmla="*/ 0 w 2578778"/>
              <a:gd name="connsiteY7" fmla="*/ 1289326 h 2638023"/>
              <a:gd name="connsiteX8" fmla="*/ 1289326 w 2578778"/>
              <a:gd name="connsiteY8" fmla="*/ 0 h 263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778" h="2638023">
                <a:moveTo>
                  <a:pt x="1289326" y="0"/>
                </a:moveTo>
                <a:lnTo>
                  <a:pt x="2578779" y="0"/>
                </a:lnTo>
                <a:lnTo>
                  <a:pt x="2578779" y="0"/>
                </a:lnTo>
                <a:lnTo>
                  <a:pt x="2578779" y="2638023"/>
                </a:lnTo>
                <a:lnTo>
                  <a:pt x="2578779" y="2638023"/>
                </a:lnTo>
                <a:lnTo>
                  <a:pt x="0" y="2638023"/>
                </a:lnTo>
                <a:lnTo>
                  <a:pt x="0" y="2638023"/>
                </a:lnTo>
                <a:lnTo>
                  <a:pt x="0" y="1289326"/>
                </a:lnTo>
                <a:cubicBezTo>
                  <a:pt x="0" y="577254"/>
                  <a:pt x="577251" y="0"/>
                  <a:pt x="1289326" y="0"/>
                </a:cubicBezTo>
                <a:close/>
              </a:path>
            </a:pathLst>
          </a:custGeom>
          <a:solidFill>
            <a:schemeClr val="accent1"/>
          </a:solidFill>
          <a:ln w="12638" cap="flat">
            <a:noFill/>
            <a:prstDash val="solid"/>
            <a:miter/>
          </a:ln>
        </p:spPr>
        <p:txBody>
          <a:bodyPr rtlCol="0" anchor="ctr"/>
          <a:lstStyle/>
          <a:p>
            <a:endParaRPr lang="zh-CN" altLang="en-US"/>
          </a:p>
        </p:txBody>
      </p:sp>
      <p:sp>
        <p:nvSpPr>
          <p:cNvPr id="19" name="任意多边形: 形状 18"/>
          <p:cNvSpPr/>
          <p:nvPr/>
        </p:nvSpPr>
        <p:spPr>
          <a:xfrm flipH="1">
            <a:off x="0" y="4219976"/>
            <a:ext cx="2578651" cy="2638023"/>
          </a:xfrm>
          <a:custGeom>
            <a:avLst/>
            <a:gdLst>
              <a:gd name="connsiteX0" fmla="*/ 1289326 w 2578651"/>
              <a:gd name="connsiteY0" fmla="*/ 0 h 2638023"/>
              <a:gd name="connsiteX1" fmla="*/ 2578652 w 2578651"/>
              <a:gd name="connsiteY1" fmla="*/ 0 h 2638023"/>
              <a:gd name="connsiteX2" fmla="*/ 2578652 w 2578651"/>
              <a:gd name="connsiteY2" fmla="*/ 0 h 2638023"/>
              <a:gd name="connsiteX3" fmla="*/ 2578652 w 2578651"/>
              <a:gd name="connsiteY3" fmla="*/ 1348697 h 2638023"/>
              <a:gd name="connsiteX4" fmla="*/ 1289326 w 2578651"/>
              <a:gd name="connsiteY4" fmla="*/ 2638023 h 2638023"/>
              <a:gd name="connsiteX5" fmla="*/ 0 w 2578651"/>
              <a:gd name="connsiteY5" fmla="*/ 2638023 h 2638023"/>
              <a:gd name="connsiteX6" fmla="*/ 0 w 2578651"/>
              <a:gd name="connsiteY6" fmla="*/ 2638023 h 2638023"/>
              <a:gd name="connsiteX7" fmla="*/ 0 w 2578651"/>
              <a:gd name="connsiteY7" fmla="*/ 1289326 h 2638023"/>
              <a:gd name="connsiteX8" fmla="*/ 1289326 w 2578651"/>
              <a:gd name="connsiteY8" fmla="*/ 0 h 263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8651" h="2638023">
                <a:moveTo>
                  <a:pt x="1289326" y="0"/>
                </a:moveTo>
                <a:lnTo>
                  <a:pt x="2578652" y="0"/>
                </a:lnTo>
                <a:lnTo>
                  <a:pt x="2578652" y="0"/>
                </a:lnTo>
                <a:lnTo>
                  <a:pt x="2578652" y="1348697"/>
                </a:lnTo>
                <a:cubicBezTo>
                  <a:pt x="2578652" y="2060770"/>
                  <a:pt x="2001398" y="2638023"/>
                  <a:pt x="1289326" y="2638023"/>
                </a:cubicBezTo>
                <a:lnTo>
                  <a:pt x="0" y="2638023"/>
                </a:lnTo>
                <a:lnTo>
                  <a:pt x="0" y="2638023"/>
                </a:lnTo>
                <a:lnTo>
                  <a:pt x="0" y="1289326"/>
                </a:lnTo>
                <a:cubicBezTo>
                  <a:pt x="0" y="577254"/>
                  <a:pt x="577253" y="0"/>
                  <a:pt x="1289326" y="0"/>
                </a:cubicBezTo>
                <a:close/>
              </a:path>
            </a:pathLst>
          </a:custGeom>
          <a:solidFill>
            <a:schemeClr val="accent3"/>
          </a:solidFill>
          <a:ln w="12638" cap="flat">
            <a:noFill/>
            <a:prstDash val="solid"/>
            <a:miter/>
          </a:ln>
        </p:spPr>
        <p:txBody>
          <a:bodyPr rtlCol="0" anchor="ctr"/>
          <a:lstStyle/>
          <a:p>
            <a:endParaRPr lang="zh-CN" altLang="en-US"/>
          </a:p>
        </p:txBody>
      </p:sp>
      <p:sp>
        <p:nvSpPr>
          <p:cNvPr id="20" name="任意多边形: 形状 19"/>
          <p:cNvSpPr/>
          <p:nvPr/>
        </p:nvSpPr>
        <p:spPr>
          <a:xfrm flipH="1">
            <a:off x="1885231" y="3690502"/>
            <a:ext cx="1386840" cy="1058947"/>
          </a:xfrm>
          <a:custGeom>
            <a:avLst/>
            <a:gdLst>
              <a:gd name="connsiteX0" fmla="*/ 111983 w 7099504"/>
              <a:gd name="connsiteY0" fmla="*/ 5196995 h 5420957"/>
              <a:gd name="connsiteX1" fmla="*/ 223964 w 7099504"/>
              <a:gd name="connsiteY1" fmla="*/ 5308976 h 5420957"/>
              <a:gd name="connsiteX2" fmla="*/ 111983 w 7099504"/>
              <a:gd name="connsiteY2" fmla="*/ 5420957 h 5420957"/>
              <a:gd name="connsiteX3" fmla="*/ 1 w 7099504"/>
              <a:gd name="connsiteY3" fmla="*/ 5308976 h 5420957"/>
              <a:gd name="connsiteX4" fmla="*/ 111983 w 7099504"/>
              <a:gd name="connsiteY4" fmla="*/ 5196995 h 5420957"/>
              <a:gd name="connsiteX5" fmla="*/ 6128082 w 7099504"/>
              <a:gd name="connsiteY5" fmla="*/ 5171153 h 5420957"/>
              <a:gd name="connsiteX6" fmla="*/ 6240063 w 7099504"/>
              <a:gd name="connsiteY6" fmla="*/ 5283134 h 5420957"/>
              <a:gd name="connsiteX7" fmla="*/ 6128082 w 7099504"/>
              <a:gd name="connsiteY7" fmla="*/ 5395115 h 5420957"/>
              <a:gd name="connsiteX8" fmla="*/ 6016101 w 7099504"/>
              <a:gd name="connsiteY8" fmla="*/ 5283134 h 5420957"/>
              <a:gd name="connsiteX9" fmla="*/ 6128082 w 7099504"/>
              <a:gd name="connsiteY9" fmla="*/ 5171153 h 5420957"/>
              <a:gd name="connsiteX10" fmla="*/ 6987523 w 7099504"/>
              <a:gd name="connsiteY10" fmla="*/ 5166515 h 5420957"/>
              <a:gd name="connsiteX11" fmla="*/ 7099504 w 7099504"/>
              <a:gd name="connsiteY11" fmla="*/ 5278496 h 5420957"/>
              <a:gd name="connsiteX12" fmla="*/ 6987523 w 7099504"/>
              <a:gd name="connsiteY12" fmla="*/ 5390477 h 5420957"/>
              <a:gd name="connsiteX13" fmla="*/ 6875542 w 7099504"/>
              <a:gd name="connsiteY13" fmla="*/ 5278496 h 5420957"/>
              <a:gd name="connsiteX14" fmla="*/ 6987523 w 7099504"/>
              <a:gd name="connsiteY14" fmla="*/ 5166515 h 5420957"/>
              <a:gd name="connsiteX15" fmla="*/ 5268639 w 7099504"/>
              <a:gd name="connsiteY15" fmla="*/ 5166515 h 5420957"/>
              <a:gd name="connsiteX16" fmla="*/ 5380620 w 7099504"/>
              <a:gd name="connsiteY16" fmla="*/ 5278496 h 5420957"/>
              <a:gd name="connsiteX17" fmla="*/ 5268639 w 7099504"/>
              <a:gd name="connsiteY17" fmla="*/ 5390477 h 5420957"/>
              <a:gd name="connsiteX18" fmla="*/ 5156658 w 7099504"/>
              <a:gd name="connsiteY18" fmla="*/ 5278496 h 5420957"/>
              <a:gd name="connsiteX19" fmla="*/ 5268639 w 7099504"/>
              <a:gd name="connsiteY19" fmla="*/ 5166515 h 5420957"/>
              <a:gd name="connsiteX20" fmla="*/ 4409196 w 7099504"/>
              <a:gd name="connsiteY20" fmla="*/ 5166515 h 5420957"/>
              <a:gd name="connsiteX21" fmla="*/ 4521177 w 7099504"/>
              <a:gd name="connsiteY21" fmla="*/ 5278496 h 5420957"/>
              <a:gd name="connsiteX22" fmla="*/ 4409196 w 7099504"/>
              <a:gd name="connsiteY22" fmla="*/ 5390477 h 5420957"/>
              <a:gd name="connsiteX23" fmla="*/ 4297215 w 7099504"/>
              <a:gd name="connsiteY23" fmla="*/ 5278496 h 5420957"/>
              <a:gd name="connsiteX24" fmla="*/ 4409196 w 7099504"/>
              <a:gd name="connsiteY24" fmla="*/ 5166515 h 5420957"/>
              <a:gd name="connsiteX25" fmla="*/ 3549753 w 7099504"/>
              <a:gd name="connsiteY25" fmla="*/ 5166515 h 5420957"/>
              <a:gd name="connsiteX26" fmla="*/ 3661734 w 7099504"/>
              <a:gd name="connsiteY26" fmla="*/ 5278496 h 5420957"/>
              <a:gd name="connsiteX27" fmla="*/ 3549753 w 7099504"/>
              <a:gd name="connsiteY27" fmla="*/ 5390477 h 5420957"/>
              <a:gd name="connsiteX28" fmla="*/ 3437772 w 7099504"/>
              <a:gd name="connsiteY28" fmla="*/ 5278496 h 5420957"/>
              <a:gd name="connsiteX29" fmla="*/ 3549753 w 7099504"/>
              <a:gd name="connsiteY29" fmla="*/ 5166515 h 5420957"/>
              <a:gd name="connsiteX30" fmla="*/ 2690310 w 7099504"/>
              <a:gd name="connsiteY30" fmla="*/ 5166515 h 5420957"/>
              <a:gd name="connsiteX31" fmla="*/ 2802291 w 7099504"/>
              <a:gd name="connsiteY31" fmla="*/ 5278496 h 5420957"/>
              <a:gd name="connsiteX32" fmla="*/ 2690310 w 7099504"/>
              <a:gd name="connsiteY32" fmla="*/ 5390477 h 5420957"/>
              <a:gd name="connsiteX33" fmla="*/ 2578329 w 7099504"/>
              <a:gd name="connsiteY33" fmla="*/ 5278496 h 5420957"/>
              <a:gd name="connsiteX34" fmla="*/ 2690310 w 7099504"/>
              <a:gd name="connsiteY34" fmla="*/ 5166515 h 5420957"/>
              <a:gd name="connsiteX35" fmla="*/ 1830867 w 7099504"/>
              <a:gd name="connsiteY35" fmla="*/ 5166515 h 5420957"/>
              <a:gd name="connsiteX36" fmla="*/ 1942848 w 7099504"/>
              <a:gd name="connsiteY36" fmla="*/ 5278496 h 5420957"/>
              <a:gd name="connsiteX37" fmla="*/ 1830867 w 7099504"/>
              <a:gd name="connsiteY37" fmla="*/ 5390477 h 5420957"/>
              <a:gd name="connsiteX38" fmla="*/ 1718886 w 7099504"/>
              <a:gd name="connsiteY38" fmla="*/ 5278496 h 5420957"/>
              <a:gd name="connsiteX39" fmla="*/ 1830867 w 7099504"/>
              <a:gd name="connsiteY39" fmla="*/ 5166515 h 5420957"/>
              <a:gd name="connsiteX40" fmla="*/ 971424 w 7099504"/>
              <a:gd name="connsiteY40" fmla="*/ 5166515 h 5420957"/>
              <a:gd name="connsiteX41" fmla="*/ 1083405 w 7099504"/>
              <a:gd name="connsiteY41" fmla="*/ 5278496 h 5420957"/>
              <a:gd name="connsiteX42" fmla="*/ 971424 w 7099504"/>
              <a:gd name="connsiteY42" fmla="*/ 5390477 h 5420957"/>
              <a:gd name="connsiteX43" fmla="*/ 859443 w 7099504"/>
              <a:gd name="connsiteY43" fmla="*/ 5278496 h 5420957"/>
              <a:gd name="connsiteX44" fmla="*/ 971424 w 7099504"/>
              <a:gd name="connsiteY44" fmla="*/ 5166515 h 5420957"/>
              <a:gd name="connsiteX45" fmla="*/ 111983 w 7099504"/>
              <a:gd name="connsiteY45" fmla="*/ 4458924 h 5420957"/>
              <a:gd name="connsiteX46" fmla="*/ 223964 w 7099504"/>
              <a:gd name="connsiteY46" fmla="*/ 4570905 h 5420957"/>
              <a:gd name="connsiteX47" fmla="*/ 111983 w 7099504"/>
              <a:gd name="connsiteY47" fmla="*/ 4682886 h 5420957"/>
              <a:gd name="connsiteX48" fmla="*/ 1 w 7099504"/>
              <a:gd name="connsiteY48" fmla="*/ 4570905 h 5420957"/>
              <a:gd name="connsiteX49" fmla="*/ 111983 w 7099504"/>
              <a:gd name="connsiteY49" fmla="*/ 4458924 h 5420957"/>
              <a:gd name="connsiteX50" fmla="*/ 6128082 w 7099504"/>
              <a:gd name="connsiteY50" fmla="*/ 4433082 h 5420957"/>
              <a:gd name="connsiteX51" fmla="*/ 6240063 w 7099504"/>
              <a:gd name="connsiteY51" fmla="*/ 4545063 h 5420957"/>
              <a:gd name="connsiteX52" fmla="*/ 6128082 w 7099504"/>
              <a:gd name="connsiteY52" fmla="*/ 4657044 h 5420957"/>
              <a:gd name="connsiteX53" fmla="*/ 6016101 w 7099504"/>
              <a:gd name="connsiteY53" fmla="*/ 4545063 h 5420957"/>
              <a:gd name="connsiteX54" fmla="*/ 6128082 w 7099504"/>
              <a:gd name="connsiteY54" fmla="*/ 4433082 h 5420957"/>
              <a:gd name="connsiteX55" fmla="*/ 6987523 w 7099504"/>
              <a:gd name="connsiteY55" fmla="*/ 4428444 h 5420957"/>
              <a:gd name="connsiteX56" fmla="*/ 7099504 w 7099504"/>
              <a:gd name="connsiteY56" fmla="*/ 4540425 h 5420957"/>
              <a:gd name="connsiteX57" fmla="*/ 6987523 w 7099504"/>
              <a:gd name="connsiteY57" fmla="*/ 4652406 h 5420957"/>
              <a:gd name="connsiteX58" fmla="*/ 6875542 w 7099504"/>
              <a:gd name="connsiteY58" fmla="*/ 4540425 h 5420957"/>
              <a:gd name="connsiteX59" fmla="*/ 6987523 w 7099504"/>
              <a:gd name="connsiteY59" fmla="*/ 4428444 h 5420957"/>
              <a:gd name="connsiteX60" fmla="*/ 5268639 w 7099504"/>
              <a:gd name="connsiteY60" fmla="*/ 4428444 h 5420957"/>
              <a:gd name="connsiteX61" fmla="*/ 5380620 w 7099504"/>
              <a:gd name="connsiteY61" fmla="*/ 4540425 h 5420957"/>
              <a:gd name="connsiteX62" fmla="*/ 5268639 w 7099504"/>
              <a:gd name="connsiteY62" fmla="*/ 4652406 h 5420957"/>
              <a:gd name="connsiteX63" fmla="*/ 5156658 w 7099504"/>
              <a:gd name="connsiteY63" fmla="*/ 4540425 h 5420957"/>
              <a:gd name="connsiteX64" fmla="*/ 5268639 w 7099504"/>
              <a:gd name="connsiteY64" fmla="*/ 4428444 h 5420957"/>
              <a:gd name="connsiteX65" fmla="*/ 4409196 w 7099504"/>
              <a:gd name="connsiteY65" fmla="*/ 4428444 h 5420957"/>
              <a:gd name="connsiteX66" fmla="*/ 4521177 w 7099504"/>
              <a:gd name="connsiteY66" fmla="*/ 4540425 h 5420957"/>
              <a:gd name="connsiteX67" fmla="*/ 4409196 w 7099504"/>
              <a:gd name="connsiteY67" fmla="*/ 4652406 h 5420957"/>
              <a:gd name="connsiteX68" fmla="*/ 4297215 w 7099504"/>
              <a:gd name="connsiteY68" fmla="*/ 4540425 h 5420957"/>
              <a:gd name="connsiteX69" fmla="*/ 4409196 w 7099504"/>
              <a:gd name="connsiteY69" fmla="*/ 4428444 h 5420957"/>
              <a:gd name="connsiteX70" fmla="*/ 3549753 w 7099504"/>
              <a:gd name="connsiteY70" fmla="*/ 4428444 h 5420957"/>
              <a:gd name="connsiteX71" fmla="*/ 3661734 w 7099504"/>
              <a:gd name="connsiteY71" fmla="*/ 4540425 h 5420957"/>
              <a:gd name="connsiteX72" fmla="*/ 3549753 w 7099504"/>
              <a:gd name="connsiteY72" fmla="*/ 4652406 h 5420957"/>
              <a:gd name="connsiteX73" fmla="*/ 3437772 w 7099504"/>
              <a:gd name="connsiteY73" fmla="*/ 4540425 h 5420957"/>
              <a:gd name="connsiteX74" fmla="*/ 3549753 w 7099504"/>
              <a:gd name="connsiteY74" fmla="*/ 4428444 h 5420957"/>
              <a:gd name="connsiteX75" fmla="*/ 2690310 w 7099504"/>
              <a:gd name="connsiteY75" fmla="*/ 4428444 h 5420957"/>
              <a:gd name="connsiteX76" fmla="*/ 2802291 w 7099504"/>
              <a:gd name="connsiteY76" fmla="*/ 4540425 h 5420957"/>
              <a:gd name="connsiteX77" fmla="*/ 2690310 w 7099504"/>
              <a:gd name="connsiteY77" fmla="*/ 4652406 h 5420957"/>
              <a:gd name="connsiteX78" fmla="*/ 2578329 w 7099504"/>
              <a:gd name="connsiteY78" fmla="*/ 4540425 h 5420957"/>
              <a:gd name="connsiteX79" fmla="*/ 2690310 w 7099504"/>
              <a:gd name="connsiteY79" fmla="*/ 4428444 h 5420957"/>
              <a:gd name="connsiteX80" fmla="*/ 1830867 w 7099504"/>
              <a:gd name="connsiteY80" fmla="*/ 4428444 h 5420957"/>
              <a:gd name="connsiteX81" fmla="*/ 1942848 w 7099504"/>
              <a:gd name="connsiteY81" fmla="*/ 4540425 h 5420957"/>
              <a:gd name="connsiteX82" fmla="*/ 1830867 w 7099504"/>
              <a:gd name="connsiteY82" fmla="*/ 4652406 h 5420957"/>
              <a:gd name="connsiteX83" fmla="*/ 1718886 w 7099504"/>
              <a:gd name="connsiteY83" fmla="*/ 4540425 h 5420957"/>
              <a:gd name="connsiteX84" fmla="*/ 1830867 w 7099504"/>
              <a:gd name="connsiteY84" fmla="*/ 4428444 h 5420957"/>
              <a:gd name="connsiteX85" fmla="*/ 971424 w 7099504"/>
              <a:gd name="connsiteY85" fmla="*/ 4428444 h 5420957"/>
              <a:gd name="connsiteX86" fmla="*/ 1083405 w 7099504"/>
              <a:gd name="connsiteY86" fmla="*/ 4540425 h 5420957"/>
              <a:gd name="connsiteX87" fmla="*/ 971424 w 7099504"/>
              <a:gd name="connsiteY87" fmla="*/ 4652406 h 5420957"/>
              <a:gd name="connsiteX88" fmla="*/ 859443 w 7099504"/>
              <a:gd name="connsiteY88" fmla="*/ 4540425 h 5420957"/>
              <a:gd name="connsiteX89" fmla="*/ 971424 w 7099504"/>
              <a:gd name="connsiteY89" fmla="*/ 4428444 h 5420957"/>
              <a:gd name="connsiteX90" fmla="*/ 111983 w 7099504"/>
              <a:gd name="connsiteY90" fmla="*/ 3720850 h 5420957"/>
              <a:gd name="connsiteX91" fmla="*/ 223964 w 7099504"/>
              <a:gd name="connsiteY91" fmla="*/ 3832831 h 5420957"/>
              <a:gd name="connsiteX92" fmla="*/ 111983 w 7099504"/>
              <a:gd name="connsiteY92" fmla="*/ 3944812 h 5420957"/>
              <a:gd name="connsiteX93" fmla="*/ 1 w 7099504"/>
              <a:gd name="connsiteY93" fmla="*/ 3832831 h 5420957"/>
              <a:gd name="connsiteX94" fmla="*/ 111983 w 7099504"/>
              <a:gd name="connsiteY94" fmla="*/ 3720850 h 5420957"/>
              <a:gd name="connsiteX95" fmla="*/ 6128082 w 7099504"/>
              <a:gd name="connsiteY95" fmla="*/ 3695008 h 5420957"/>
              <a:gd name="connsiteX96" fmla="*/ 6240063 w 7099504"/>
              <a:gd name="connsiteY96" fmla="*/ 3806989 h 5420957"/>
              <a:gd name="connsiteX97" fmla="*/ 6128082 w 7099504"/>
              <a:gd name="connsiteY97" fmla="*/ 3918970 h 5420957"/>
              <a:gd name="connsiteX98" fmla="*/ 6016101 w 7099504"/>
              <a:gd name="connsiteY98" fmla="*/ 3806989 h 5420957"/>
              <a:gd name="connsiteX99" fmla="*/ 6128082 w 7099504"/>
              <a:gd name="connsiteY99" fmla="*/ 3695008 h 5420957"/>
              <a:gd name="connsiteX100" fmla="*/ 6987523 w 7099504"/>
              <a:gd name="connsiteY100" fmla="*/ 3690370 h 5420957"/>
              <a:gd name="connsiteX101" fmla="*/ 7099504 w 7099504"/>
              <a:gd name="connsiteY101" fmla="*/ 3802351 h 5420957"/>
              <a:gd name="connsiteX102" fmla="*/ 6987523 w 7099504"/>
              <a:gd name="connsiteY102" fmla="*/ 3914332 h 5420957"/>
              <a:gd name="connsiteX103" fmla="*/ 6875542 w 7099504"/>
              <a:gd name="connsiteY103" fmla="*/ 3802351 h 5420957"/>
              <a:gd name="connsiteX104" fmla="*/ 6987523 w 7099504"/>
              <a:gd name="connsiteY104" fmla="*/ 3690370 h 5420957"/>
              <a:gd name="connsiteX105" fmla="*/ 5268639 w 7099504"/>
              <a:gd name="connsiteY105" fmla="*/ 3690370 h 5420957"/>
              <a:gd name="connsiteX106" fmla="*/ 5380620 w 7099504"/>
              <a:gd name="connsiteY106" fmla="*/ 3802351 h 5420957"/>
              <a:gd name="connsiteX107" fmla="*/ 5268639 w 7099504"/>
              <a:gd name="connsiteY107" fmla="*/ 3914332 h 5420957"/>
              <a:gd name="connsiteX108" fmla="*/ 5156658 w 7099504"/>
              <a:gd name="connsiteY108" fmla="*/ 3802351 h 5420957"/>
              <a:gd name="connsiteX109" fmla="*/ 5268639 w 7099504"/>
              <a:gd name="connsiteY109" fmla="*/ 3690370 h 5420957"/>
              <a:gd name="connsiteX110" fmla="*/ 4409196 w 7099504"/>
              <a:gd name="connsiteY110" fmla="*/ 3690370 h 5420957"/>
              <a:gd name="connsiteX111" fmla="*/ 4521177 w 7099504"/>
              <a:gd name="connsiteY111" fmla="*/ 3802351 h 5420957"/>
              <a:gd name="connsiteX112" fmla="*/ 4409196 w 7099504"/>
              <a:gd name="connsiteY112" fmla="*/ 3914332 h 5420957"/>
              <a:gd name="connsiteX113" fmla="*/ 4297215 w 7099504"/>
              <a:gd name="connsiteY113" fmla="*/ 3802351 h 5420957"/>
              <a:gd name="connsiteX114" fmla="*/ 4409196 w 7099504"/>
              <a:gd name="connsiteY114" fmla="*/ 3690370 h 5420957"/>
              <a:gd name="connsiteX115" fmla="*/ 3549753 w 7099504"/>
              <a:gd name="connsiteY115" fmla="*/ 3690370 h 5420957"/>
              <a:gd name="connsiteX116" fmla="*/ 3661734 w 7099504"/>
              <a:gd name="connsiteY116" fmla="*/ 3802351 h 5420957"/>
              <a:gd name="connsiteX117" fmla="*/ 3549753 w 7099504"/>
              <a:gd name="connsiteY117" fmla="*/ 3914332 h 5420957"/>
              <a:gd name="connsiteX118" fmla="*/ 3437772 w 7099504"/>
              <a:gd name="connsiteY118" fmla="*/ 3802351 h 5420957"/>
              <a:gd name="connsiteX119" fmla="*/ 3549753 w 7099504"/>
              <a:gd name="connsiteY119" fmla="*/ 3690370 h 5420957"/>
              <a:gd name="connsiteX120" fmla="*/ 2690310 w 7099504"/>
              <a:gd name="connsiteY120" fmla="*/ 3690370 h 5420957"/>
              <a:gd name="connsiteX121" fmla="*/ 2802291 w 7099504"/>
              <a:gd name="connsiteY121" fmla="*/ 3802351 h 5420957"/>
              <a:gd name="connsiteX122" fmla="*/ 2690310 w 7099504"/>
              <a:gd name="connsiteY122" fmla="*/ 3914332 h 5420957"/>
              <a:gd name="connsiteX123" fmla="*/ 2578329 w 7099504"/>
              <a:gd name="connsiteY123" fmla="*/ 3802351 h 5420957"/>
              <a:gd name="connsiteX124" fmla="*/ 2690310 w 7099504"/>
              <a:gd name="connsiteY124" fmla="*/ 3690370 h 5420957"/>
              <a:gd name="connsiteX125" fmla="*/ 1830867 w 7099504"/>
              <a:gd name="connsiteY125" fmla="*/ 3690370 h 5420957"/>
              <a:gd name="connsiteX126" fmla="*/ 1942848 w 7099504"/>
              <a:gd name="connsiteY126" fmla="*/ 3802351 h 5420957"/>
              <a:gd name="connsiteX127" fmla="*/ 1830867 w 7099504"/>
              <a:gd name="connsiteY127" fmla="*/ 3914332 h 5420957"/>
              <a:gd name="connsiteX128" fmla="*/ 1718886 w 7099504"/>
              <a:gd name="connsiteY128" fmla="*/ 3802351 h 5420957"/>
              <a:gd name="connsiteX129" fmla="*/ 1830867 w 7099504"/>
              <a:gd name="connsiteY129" fmla="*/ 3690370 h 5420957"/>
              <a:gd name="connsiteX130" fmla="*/ 971424 w 7099504"/>
              <a:gd name="connsiteY130" fmla="*/ 3690370 h 5420957"/>
              <a:gd name="connsiteX131" fmla="*/ 1083405 w 7099504"/>
              <a:gd name="connsiteY131" fmla="*/ 3802351 h 5420957"/>
              <a:gd name="connsiteX132" fmla="*/ 971424 w 7099504"/>
              <a:gd name="connsiteY132" fmla="*/ 3914332 h 5420957"/>
              <a:gd name="connsiteX133" fmla="*/ 859443 w 7099504"/>
              <a:gd name="connsiteY133" fmla="*/ 3802351 h 5420957"/>
              <a:gd name="connsiteX134" fmla="*/ 971424 w 7099504"/>
              <a:gd name="connsiteY134" fmla="*/ 3690370 h 5420957"/>
              <a:gd name="connsiteX135" fmla="*/ 111983 w 7099504"/>
              <a:gd name="connsiteY135" fmla="*/ 2982776 h 5420957"/>
              <a:gd name="connsiteX136" fmla="*/ 223964 w 7099504"/>
              <a:gd name="connsiteY136" fmla="*/ 3094757 h 5420957"/>
              <a:gd name="connsiteX137" fmla="*/ 111983 w 7099504"/>
              <a:gd name="connsiteY137" fmla="*/ 3206738 h 5420957"/>
              <a:gd name="connsiteX138" fmla="*/ 1 w 7099504"/>
              <a:gd name="connsiteY138" fmla="*/ 3094757 h 5420957"/>
              <a:gd name="connsiteX139" fmla="*/ 111983 w 7099504"/>
              <a:gd name="connsiteY139" fmla="*/ 2982776 h 5420957"/>
              <a:gd name="connsiteX140" fmla="*/ 6128082 w 7099504"/>
              <a:gd name="connsiteY140" fmla="*/ 2956934 h 5420957"/>
              <a:gd name="connsiteX141" fmla="*/ 6240063 w 7099504"/>
              <a:gd name="connsiteY141" fmla="*/ 3068915 h 5420957"/>
              <a:gd name="connsiteX142" fmla="*/ 6128082 w 7099504"/>
              <a:gd name="connsiteY142" fmla="*/ 3180896 h 5420957"/>
              <a:gd name="connsiteX143" fmla="*/ 6016101 w 7099504"/>
              <a:gd name="connsiteY143" fmla="*/ 3068915 h 5420957"/>
              <a:gd name="connsiteX144" fmla="*/ 6128082 w 7099504"/>
              <a:gd name="connsiteY144" fmla="*/ 2956934 h 5420957"/>
              <a:gd name="connsiteX145" fmla="*/ 6987523 w 7099504"/>
              <a:gd name="connsiteY145" fmla="*/ 2952296 h 5420957"/>
              <a:gd name="connsiteX146" fmla="*/ 7099504 w 7099504"/>
              <a:gd name="connsiteY146" fmla="*/ 3064277 h 5420957"/>
              <a:gd name="connsiteX147" fmla="*/ 6987523 w 7099504"/>
              <a:gd name="connsiteY147" fmla="*/ 3176258 h 5420957"/>
              <a:gd name="connsiteX148" fmla="*/ 6875542 w 7099504"/>
              <a:gd name="connsiteY148" fmla="*/ 3064277 h 5420957"/>
              <a:gd name="connsiteX149" fmla="*/ 6987523 w 7099504"/>
              <a:gd name="connsiteY149" fmla="*/ 2952296 h 5420957"/>
              <a:gd name="connsiteX150" fmla="*/ 5268639 w 7099504"/>
              <a:gd name="connsiteY150" fmla="*/ 2952296 h 5420957"/>
              <a:gd name="connsiteX151" fmla="*/ 5380620 w 7099504"/>
              <a:gd name="connsiteY151" fmla="*/ 3064277 h 5420957"/>
              <a:gd name="connsiteX152" fmla="*/ 5268639 w 7099504"/>
              <a:gd name="connsiteY152" fmla="*/ 3176258 h 5420957"/>
              <a:gd name="connsiteX153" fmla="*/ 5156658 w 7099504"/>
              <a:gd name="connsiteY153" fmla="*/ 3064277 h 5420957"/>
              <a:gd name="connsiteX154" fmla="*/ 5268639 w 7099504"/>
              <a:gd name="connsiteY154" fmla="*/ 2952296 h 5420957"/>
              <a:gd name="connsiteX155" fmla="*/ 4409196 w 7099504"/>
              <a:gd name="connsiteY155" fmla="*/ 2952296 h 5420957"/>
              <a:gd name="connsiteX156" fmla="*/ 4521177 w 7099504"/>
              <a:gd name="connsiteY156" fmla="*/ 3064277 h 5420957"/>
              <a:gd name="connsiteX157" fmla="*/ 4409196 w 7099504"/>
              <a:gd name="connsiteY157" fmla="*/ 3176258 h 5420957"/>
              <a:gd name="connsiteX158" fmla="*/ 4297215 w 7099504"/>
              <a:gd name="connsiteY158" fmla="*/ 3064277 h 5420957"/>
              <a:gd name="connsiteX159" fmla="*/ 4409196 w 7099504"/>
              <a:gd name="connsiteY159" fmla="*/ 2952296 h 5420957"/>
              <a:gd name="connsiteX160" fmla="*/ 3549753 w 7099504"/>
              <a:gd name="connsiteY160" fmla="*/ 2952296 h 5420957"/>
              <a:gd name="connsiteX161" fmla="*/ 3661734 w 7099504"/>
              <a:gd name="connsiteY161" fmla="*/ 3064277 h 5420957"/>
              <a:gd name="connsiteX162" fmla="*/ 3549753 w 7099504"/>
              <a:gd name="connsiteY162" fmla="*/ 3176258 h 5420957"/>
              <a:gd name="connsiteX163" fmla="*/ 3437772 w 7099504"/>
              <a:gd name="connsiteY163" fmla="*/ 3064277 h 5420957"/>
              <a:gd name="connsiteX164" fmla="*/ 3549753 w 7099504"/>
              <a:gd name="connsiteY164" fmla="*/ 2952296 h 5420957"/>
              <a:gd name="connsiteX165" fmla="*/ 2690310 w 7099504"/>
              <a:gd name="connsiteY165" fmla="*/ 2952296 h 5420957"/>
              <a:gd name="connsiteX166" fmla="*/ 2802291 w 7099504"/>
              <a:gd name="connsiteY166" fmla="*/ 3064277 h 5420957"/>
              <a:gd name="connsiteX167" fmla="*/ 2690310 w 7099504"/>
              <a:gd name="connsiteY167" fmla="*/ 3176258 h 5420957"/>
              <a:gd name="connsiteX168" fmla="*/ 2578329 w 7099504"/>
              <a:gd name="connsiteY168" fmla="*/ 3064277 h 5420957"/>
              <a:gd name="connsiteX169" fmla="*/ 2690310 w 7099504"/>
              <a:gd name="connsiteY169" fmla="*/ 2952296 h 5420957"/>
              <a:gd name="connsiteX170" fmla="*/ 1830867 w 7099504"/>
              <a:gd name="connsiteY170" fmla="*/ 2952296 h 5420957"/>
              <a:gd name="connsiteX171" fmla="*/ 1942848 w 7099504"/>
              <a:gd name="connsiteY171" fmla="*/ 3064277 h 5420957"/>
              <a:gd name="connsiteX172" fmla="*/ 1830867 w 7099504"/>
              <a:gd name="connsiteY172" fmla="*/ 3176258 h 5420957"/>
              <a:gd name="connsiteX173" fmla="*/ 1718886 w 7099504"/>
              <a:gd name="connsiteY173" fmla="*/ 3064277 h 5420957"/>
              <a:gd name="connsiteX174" fmla="*/ 1830867 w 7099504"/>
              <a:gd name="connsiteY174" fmla="*/ 2952296 h 5420957"/>
              <a:gd name="connsiteX175" fmla="*/ 971424 w 7099504"/>
              <a:gd name="connsiteY175" fmla="*/ 2952296 h 5420957"/>
              <a:gd name="connsiteX176" fmla="*/ 1083405 w 7099504"/>
              <a:gd name="connsiteY176" fmla="*/ 3064277 h 5420957"/>
              <a:gd name="connsiteX177" fmla="*/ 971424 w 7099504"/>
              <a:gd name="connsiteY177" fmla="*/ 3176258 h 5420957"/>
              <a:gd name="connsiteX178" fmla="*/ 859443 w 7099504"/>
              <a:gd name="connsiteY178" fmla="*/ 3064277 h 5420957"/>
              <a:gd name="connsiteX179" fmla="*/ 971424 w 7099504"/>
              <a:gd name="connsiteY179" fmla="*/ 2952296 h 5420957"/>
              <a:gd name="connsiteX180" fmla="*/ 111983 w 7099504"/>
              <a:gd name="connsiteY180" fmla="*/ 2244702 h 5420957"/>
              <a:gd name="connsiteX181" fmla="*/ 223964 w 7099504"/>
              <a:gd name="connsiteY181" fmla="*/ 2356683 h 5420957"/>
              <a:gd name="connsiteX182" fmla="*/ 111983 w 7099504"/>
              <a:gd name="connsiteY182" fmla="*/ 2468664 h 5420957"/>
              <a:gd name="connsiteX183" fmla="*/ 1 w 7099504"/>
              <a:gd name="connsiteY183" fmla="*/ 2356683 h 5420957"/>
              <a:gd name="connsiteX184" fmla="*/ 111983 w 7099504"/>
              <a:gd name="connsiteY184" fmla="*/ 2244702 h 5420957"/>
              <a:gd name="connsiteX185" fmla="*/ 6128082 w 7099504"/>
              <a:gd name="connsiteY185" fmla="*/ 2218860 h 5420957"/>
              <a:gd name="connsiteX186" fmla="*/ 6240063 w 7099504"/>
              <a:gd name="connsiteY186" fmla="*/ 2330841 h 5420957"/>
              <a:gd name="connsiteX187" fmla="*/ 6128082 w 7099504"/>
              <a:gd name="connsiteY187" fmla="*/ 2442822 h 5420957"/>
              <a:gd name="connsiteX188" fmla="*/ 6016101 w 7099504"/>
              <a:gd name="connsiteY188" fmla="*/ 2330841 h 5420957"/>
              <a:gd name="connsiteX189" fmla="*/ 6128082 w 7099504"/>
              <a:gd name="connsiteY189" fmla="*/ 2218860 h 5420957"/>
              <a:gd name="connsiteX190" fmla="*/ 6987523 w 7099504"/>
              <a:gd name="connsiteY190" fmla="*/ 2214222 h 5420957"/>
              <a:gd name="connsiteX191" fmla="*/ 7099504 w 7099504"/>
              <a:gd name="connsiteY191" fmla="*/ 2326203 h 5420957"/>
              <a:gd name="connsiteX192" fmla="*/ 6987523 w 7099504"/>
              <a:gd name="connsiteY192" fmla="*/ 2438184 h 5420957"/>
              <a:gd name="connsiteX193" fmla="*/ 6875542 w 7099504"/>
              <a:gd name="connsiteY193" fmla="*/ 2326203 h 5420957"/>
              <a:gd name="connsiteX194" fmla="*/ 6987523 w 7099504"/>
              <a:gd name="connsiteY194" fmla="*/ 2214222 h 5420957"/>
              <a:gd name="connsiteX195" fmla="*/ 5268639 w 7099504"/>
              <a:gd name="connsiteY195" fmla="*/ 2214222 h 5420957"/>
              <a:gd name="connsiteX196" fmla="*/ 5380620 w 7099504"/>
              <a:gd name="connsiteY196" fmla="*/ 2326203 h 5420957"/>
              <a:gd name="connsiteX197" fmla="*/ 5268639 w 7099504"/>
              <a:gd name="connsiteY197" fmla="*/ 2438184 h 5420957"/>
              <a:gd name="connsiteX198" fmla="*/ 5156658 w 7099504"/>
              <a:gd name="connsiteY198" fmla="*/ 2326203 h 5420957"/>
              <a:gd name="connsiteX199" fmla="*/ 5268639 w 7099504"/>
              <a:gd name="connsiteY199" fmla="*/ 2214222 h 5420957"/>
              <a:gd name="connsiteX200" fmla="*/ 4409196 w 7099504"/>
              <a:gd name="connsiteY200" fmla="*/ 2214222 h 5420957"/>
              <a:gd name="connsiteX201" fmla="*/ 4521177 w 7099504"/>
              <a:gd name="connsiteY201" fmla="*/ 2326203 h 5420957"/>
              <a:gd name="connsiteX202" fmla="*/ 4409196 w 7099504"/>
              <a:gd name="connsiteY202" fmla="*/ 2438184 h 5420957"/>
              <a:gd name="connsiteX203" fmla="*/ 4297215 w 7099504"/>
              <a:gd name="connsiteY203" fmla="*/ 2326203 h 5420957"/>
              <a:gd name="connsiteX204" fmla="*/ 4409196 w 7099504"/>
              <a:gd name="connsiteY204" fmla="*/ 2214222 h 5420957"/>
              <a:gd name="connsiteX205" fmla="*/ 3549753 w 7099504"/>
              <a:gd name="connsiteY205" fmla="*/ 2214222 h 5420957"/>
              <a:gd name="connsiteX206" fmla="*/ 3661734 w 7099504"/>
              <a:gd name="connsiteY206" fmla="*/ 2326203 h 5420957"/>
              <a:gd name="connsiteX207" fmla="*/ 3549753 w 7099504"/>
              <a:gd name="connsiteY207" fmla="*/ 2438184 h 5420957"/>
              <a:gd name="connsiteX208" fmla="*/ 3437772 w 7099504"/>
              <a:gd name="connsiteY208" fmla="*/ 2326203 h 5420957"/>
              <a:gd name="connsiteX209" fmla="*/ 3549753 w 7099504"/>
              <a:gd name="connsiteY209" fmla="*/ 2214222 h 5420957"/>
              <a:gd name="connsiteX210" fmla="*/ 2690310 w 7099504"/>
              <a:gd name="connsiteY210" fmla="*/ 2214222 h 5420957"/>
              <a:gd name="connsiteX211" fmla="*/ 2802291 w 7099504"/>
              <a:gd name="connsiteY211" fmla="*/ 2326203 h 5420957"/>
              <a:gd name="connsiteX212" fmla="*/ 2690310 w 7099504"/>
              <a:gd name="connsiteY212" fmla="*/ 2438184 h 5420957"/>
              <a:gd name="connsiteX213" fmla="*/ 2578329 w 7099504"/>
              <a:gd name="connsiteY213" fmla="*/ 2326203 h 5420957"/>
              <a:gd name="connsiteX214" fmla="*/ 2690310 w 7099504"/>
              <a:gd name="connsiteY214" fmla="*/ 2214222 h 5420957"/>
              <a:gd name="connsiteX215" fmla="*/ 1830867 w 7099504"/>
              <a:gd name="connsiteY215" fmla="*/ 2214222 h 5420957"/>
              <a:gd name="connsiteX216" fmla="*/ 1942848 w 7099504"/>
              <a:gd name="connsiteY216" fmla="*/ 2326203 h 5420957"/>
              <a:gd name="connsiteX217" fmla="*/ 1830867 w 7099504"/>
              <a:gd name="connsiteY217" fmla="*/ 2438184 h 5420957"/>
              <a:gd name="connsiteX218" fmla="*/ 1718886 w 7099504"/>
              <a:gd name="connsiteY218" fmla="*/ 2326203 h 5420957"/>
              <a:gd name="connsiteX219" fmla="*/ 1830867 w 7099504"/>
              <a:gd name="connsiteY219" fmla="*/ 2214222 h 5420957"/>
              <a:gd name="connsiteX220" fmla="*/ 971424 w 7099504"/>
              <a:gd name="connsiteY220" fmla="*/ 2214222 h 5420957"/>
              <a:gd name="connsiteX221" fmla="*/ 1083405 w 7099504"/>
              <a:gd name="connsiteY221" fmla="*/ 2326203 h 5420957"/>
              <a:gd name="connsiteX222" fmla="*/ 971424 w 7099504"/>
              <a:gd name="connsiteY222" fmla="*/ 2438184 h 5420957"/>
              <a:gd name="connsiteX223" fmla="*/ 859443 w 7099504"/>
              <a:gd name="connsiteY223" fmla="*/ 2326203 h 5420957"/>
              <a:gd name="connsiteX224" fmla="*/ 971424 w 7099504"/>
              <a:gd name="connsiteY224" fmla="*/ 2214222 h 5420957"/>
              <a:gd name="connsiteX225" fmla="*/ 111982 w 7099504"/>
              <a:gd name="connsiteY225" fmla="*/ 1506628 h 5420957"/>
              <a:gd name="connsiteX226" fmla="*/ 223963 w 7099504"/>
              <a:gd name="connsiteY226" fmla="*/ 1618609 h 5420957"/>
              <a:gd name="connsiteX227" fmla="*/ 111982 w 7099504"/>
              <a:gd name="connsiteY227" fmla="*/ 1730590 h 5420957"/>
              <a:gd name="connsiteX228" fmla="*/ 0 w 7099504"/>
              <a:gd name="connsiteY228" fmla="*/ 1618609 h 5420957"/>
              <a:gd name="connsiteX229" fmla="*/ 111982 w 7099504"/>
              <a:gd name="connsiteY229" fmla="*/ 1506628 h 5420957"/>
              <a:gd name="connsiteX230" fmla="*/ 6128082 w 7099504"/>
              <a:gd name="connsiteY230" fmla="*/ 1480786 h 5420957"/>
              <a:gd name="connsiteX231" fmla="*/ 6240063 w 7099504"/>
              <a:gd name="connsiteY231" fmla="*/ 1592767 h 5420957"/>
              <a:gd name="connsiteX232" fmla="*/ 6128082 w 7099504"/>
              <a:gd name="connsiteY232" fmla="*/ 1704748 h 5420957"/>
              <a:gd name="connsiteX233" fmla="*/ 6016101 w 7099504"/>
              <a:gd name="connsiteY233" fmla="*/ 1592767 h 5420957"/>
              <a:gd name="connsiteX234" fmla="*/ 6128082 w 7099504"/>
              <a:gd name="connsiteY234" fmla="*/ 1480786 h 5420957"/>
              <a:gd name="connsiteX235" fmla="*/ 6987523 w 7099504"/>
              <a:gd name="connsiteY235" fmla="*/ 1476148 h 5420957"/>
              <a:gd name="connsiteX236" fmla="*/ 7099504 w 7099504"/>
              <a:gd name="connsiteY236" fmla="*/ 1588129 h 5420957"/>
              <a:gd name="connsiteX237" fmla="*/ 6987523 w 7099504"/>
              <a:gd name="connsiteY237" fmla="*/ 1700110 h 5420957"/>
              <a:gd name="connsiteX238" fmla="*/ 6875542 w 7099504"/>
              <a:gd name="connsiteY238" fmla="*/ 1588129 h 5420957"/>
              <a:gd name="connsiteX239" fmla="*/ 6987523 w 7099504"/>
              <a:gd name="connsiteY239" fmla="*/ 1476148 h 5420957"/>
              <a:gd name="connsiteX240" fmla="*/ 5268639 w 7099504"/>
              <a:gd name="connsiteY240" fmla="*/ 1476148 h 5420957"/>
              <a:gd name="connsiteX241" fmla="*/ 5380620 w 7099504"/>
              <a:gd name="connsiteY241" fmla="*/ 1588129 h 5420957"/>
              <a:gd name="connsiteX242" fmla="*/ 5268639 w 7099504"/>
              <a:gd name="connsiteY242" fmla="*/ 1700110 h 5420957"/>
              <a:gd name="connsiteX243" fmla="*/ 5156658 w 7099504"/>
              <a:gd name="connsiteY243" fmla="*/ 1588129 h 5420957"/>
              <a:gd name="connsiteX244" fmla="*/ 5268639 w 7099504"/>
              <a:gd name="connsiteY244" fmla="*/ 1476148 h 5420957"/>
              <a:gd name="connsiteX245" fmla="*/ 4409196 w 7099504"/>
              <a:gd name="connsiteY245" fmla="*/ 1476148 h 5420957"/>
              <a:gd name="connsiteX246" fmla="*/ 4521177 w 7099504"/>
              <a:gd name="connsiteY246" fmla="*/ 1588129 h 5420957"/>
              <a:gd name="connsiteX247" fmla="*/ 4409196 w 7099504"/>
              <a:gd name="connsiteY247" fmla="*/ 1700110 h 5420957"/>
              <a:gd name="connsiteX248" fmla="*/ 4297215 w 7099504"/>
              <a:gd name="connsiteY248" fmla="*/ 1588129 h 5420957"/>
              <a:gd name="connsiteX249" fmla="*/ 4409196 w 7099504"/>
              <a:gd name="connsiteY249" fmla="*/ 1476148 h 5420957"/>
              <a:gd name="connsiteX250" fmla="*/ 3549753 w 7099504"/>
              <a:gd name="connsiteY250" fmla="*/ 1476148 h 5420957"/>
              <a:gd name="connsiteX251" fmla="*/ 3661734 w 7099504"/>
              <a:gd name="connsiteY251" fmla="*/ 1588129 h 5420957"/>
              <a:gd name="connsiteX252" fmla="*/ 3549753 w 7099504"/>
              <a:gd name="connsiteY252" fmla="*/ 1700110 h 5420957"/>
              <a:gd name="connsiteX253" fmla="*/ 3437772 w 7099504"/>
              <a:gd name="connsiteY253" fmla="*/ 1588129 h 5420957"/>
              <a:gd name="connsiteX254" fmla="*/ 3549753 w 7099504"/>
              <a:gd name="connsiteY254" fmla="*/ 1476148 h 5420957"/>
              <a:gd name="connsiteX255" fmla="*/ 2690310 w 7099504"/>
              <a:gd name="connsiteY255" fmla="*/ 1476148 h 5420957"/>
              <a:gd name="connsiteX256" fmla="*/ 2802291 w 7099504"/>
              <a:gd name="connsiteY256" fmla="*/ 1588129 h 5420957"/>
              <a:gd name="connsiteX257" fmla="*/ 2690310 w 7099504"/>
              <a:gd name="connsiteY257" fmla="*/ 1700110 h 5420957"/>
              <a:gd name="connsiteX258" fmla="*/ 2578329 w 7099504"/>
              <a:gd name="connsiteY258" fmla="*/ 1588129 h 5420957"/>
              <a:gd name="connsiteX259" fmla="*/ 2690310 w 7099504"/>
              <a:gd name="connsiteY259" fmla="*/ 1476148 h 5420957"/>
              <a:gd name="connsiteX260" fmla="*/ 1830867 w 7099504"/>
              <a:gd name="connsiteY260" fmla="*/ 1476148 h 5420957"/>
              <a:gd name="connsiteX261" fmla="*/ 1942848 w 7099504"/>
              <a:gd name="connsiteY261" fmla="*/ 1588129 h 5420957"/>
              <a:gd name="connsiteX262" fmla="*/ 1830867 w 7099504"/>
              <a:gd name="connsiteY262" fmla="*/ 1700110 h 5420957"/>
              <a:gd name="connsiteX263" fmla="*/ 1718886 w 7099504"/>
              <a:gd name="connsiteY263" fmla="*/ 1588129 h 5420957"/>
              <a:gd name="connsiteX264" fmla="*/ 1830867 w 7099504"/>
              <a:gd name="connsiteY264" fmla="*/ 1476148 h 5420957"/>
              <a:gd name="connsiteX265" fmla="*/ 971424 w 7099504"/>
              <a:gd name="connsiteY265" fmla="*/ 1476148 h 5420957"/>
              <a:gd name="connsiteX266" fmla="*/ 1083405 w 7099504"/>
              <a:gd name="connsiteY266" fmla="*/ 1588129 h 5420957"/>
              <a:gd name="connsiteX267" fmla="*/ 971424 w 7099504"/>
              <a:gd name="connsiteY267" fmla="*/ 1700110 h 5420957"/>
              <a:gd name="connsiteX268" fmla="*/ 859443 w 7099504"/>
              <a:gd name="connsiteY268" fmla="*/ 1588129 h 5420957"/>
              <a:gd name="connsiteX269" fmla="*/ 971424 w 7099504"/>
              <a:gd name="connsiteY269" fmla="*/ 1476148 h 5420957"/>
              <a:gd name="connsiteX270" fmla="*/ 111982 w 7099504"/>
              <a:gd name="connsiteY270" fmla="*/ 768554 h 5420957"/>
              <a:gd name="connsiteX271" fmla="*/ 223963 w 7099504"/>
              <a:gd name="connsiteY271" fmla="*/ 880535 h 5420957"/>
              <a:gd name="connsiteX272" fmla="*/ 111982 w 7099504"/>
              <a:gd name="connsiteY272" fmla="*/ 992516 h 5420957"/>
              <a:gd name="connsiteX273" fmla="*/ 0 w 7099504"/>
              <a:gd name="connsiteY273" fmla="*/ 880535 h 5420957"/>
              <a:gd name="connsiteX274" fmla="*/ 111982 w 7099504"/>
              <a:gd name="connsiteY274" fmla="*/ 768554 h 5420957"/>
              <a:gd name="connsiteX275" fmla="*/ 6128082 w 7099504"/>
              <a:gd name="connsiteY275" fmla="*/ 742712 h 5420957"/>
              <a:gd name="connsiteX276" fmla="*/ 6240063 w 7099504"/>
              <a:gd name="connsiteY276" fmla="*/ 854693 h 5420957"/>
              <a:gd name="connsiteX277" fmla="*/ 6128082 w 7099504"/>
              <a:gd name="connsiteY277" fmla="*/ 966674 h 5420957"/>
              <a:gd name="connsiteX278" fmla="*/ 6016101 w 7099504"/>
              <a:gd name="connsiteY278" fmla="*/ 854693 h 5420957"/>
              <a:gd name="connsiteX279" fmla="*/ 6128082 w 7099504"/>
              <a:gd name="connsiteY279" fmla="*/ 742712 h 5420957"/>
              <a:gd name="connsiteX280" fmla="*/ 6987523 w 7099504"/>
              <a:gd name="connsiteY280" fmla="*/ 738074 h 5420957"/>
              <a:gd name="connsiteX281" fmla="*/ 7099504 w 7099504"/>
              <a:gd name="connsiteY281" fmla="*/ 850055 h 5420957"/>
              <a:gd name="connsiteX282" fmla="*/ 6987523 w 7099504"/>
              <a:gd name="connsiteY282" fmla="*/ 962036 h 5420957"/>
              <a:gd name="connsiteX283" fmla="*/ 6875542 w 7099504"/>
              <a:gd name="connsiteY283" fmla="*/ 850055 h 5420957"/>
              <a:gd name="connsiteX284" fmla="*/ 6987523 w 7099504"/>
              <a:gd name="connsiteY284" fmla="*/ 738074 h 5420957"/>
              <a:gd name="connsiteX285" fmla="*/ 5268639 w 7099504"/>
              <a:gd name="connsiteY285" fmla="*/ 738074 h 5420957"/>
              <a:gd name="connsiteX286" fmla="*/ 5380620 w 7099504"/>
              <a:gd name="connsiteY286" fmla="*/ 850055 h 5420957"/>
              <a:gd name="connsiteX287" fmla="*/ 5268639 w 7099504"/>
              <a:gd name="connsiteY287" fmla="*/ 962036 h 5420957"/>
              <a:gd name="connsiteX288" fmla="*/ 5156658 w 7099504"/>
              <a:gd name="connsiteY288" fmla="*/ 850055 h 5420957"/>
              <a:gd name="connsiteX289" fmla="*/ 5268639 w 7099504"/>
              <a:gd name="connsiteY289" fmla="*/ 738074 h 5420957"/>
              <a:gd name="connsiteX290" fmla="*/ 4409196 w 7099504"/>
              <a:gd name="connsiteY290" fmla="*/ 738074 h 5420957"/>
              <a:gd name="connsiteX291" fmla="*/ 4521177 w 7099504"/>
              <a:gd name="connsiteY291" fmla="*/ 850055 h 5420957"/>
              <a:gd name="connsiteX292" fmla="*/ 4409196 w 7099504"/>
              <a:gd name="connsiteY292" fmla="*/ 962036 h 5420957"/>
              <a:gd name="connsiteX293" fmla="*/ 4297215 w 7099504"/>
              <a:gd name="connsiteY293" fmla="*/ 850055 h 5420957"/>
              <a:gd name="connsiteX294" fmla="*/ 4409196 w 7099504"/>
              <a:gd name="connsiteY294" fmla="*/ 738074 h 5420957"/>
              <a:gd name="connsiteX295" fmla="*/ 3549753 w 7099504"/>
              <a:gd name="connsiteY295" fmla="*/ 738074 h 5420957"/>
              <a:gd name="connsiteX296" fmla="*/ 3661734 w 7099504"/>
              <a:gd name="connsiteY296" fmla="*/ 850055 h 5420957"/>
              <a:gd name="connsiteX297" fmla="*/ 3549753 w 7099504"/>
              <a:gd name="connsiteY297" fmla="*/ 962036 h 5420957"/>
              <a:gd name="connsiteX298" fmla="*/ 3437772 w 7099504"/>
              <a:gd name="connsiteY298" fmla="*/ 850055 h 5420957"/>
              <a:gd name="connsiteX299" fmla="*/ 3549753 w 7099504"/>
              <a:gd name="connsiteY299" fmla="*/ 738074 h 5420957"/>
              <a:gd name="connsiteX300" fmla="*/ 2690310 w 7099504"/>
              <a:gd name="connsiteY300" fmla="*/ 738074 h 5420957"/>
              <a:gd name="connsiteX301" fmla="*/ 2802291 w 7099504"/>
              <a:gd name="connsiteY301" fmla="*/ 850055 h 5420957"/>
              <a:gd name="connsiteX302" fmla="*/ 2690310 w 7099504"/>
              <a:gd name="connsiteY302" fmla="*/ 962036 h 5420957"/>
              <a:gd name="connsiteX303" fmla="*/ 2578329 w 7099504"/>
              <a:gd name="connsiteY303" fmla="*/ 850055 h 5420957"/>
              <a:gd name="connsiteX304" fmla="*/ 2690310 w 7099504"/>
              <a:gd name="connsiteY304" fmla="*/ 738074 h 5420957"/>
              <a:gd name="connsiteX305" fmla="*/ 1830867 w 7099504"/>
              <a:gd name="connsiteY305" fmla="*/ 738074 h 5420957"/>
              <a:gd name="connsiteX306" fmla="*/ 1942848 w 7099504"/>
              <a:gd name="connsiteY306" fmla="*/ 850055 h 5420957"/>
              <a:gd name="connsiteX307" fmla="*/ 1830867 w 7099504"/>
              <a:gd name="connsiteY307" fmla="*/ 962036 h 5420957"/>
              <a:gd name="connsiteX308" fmla="*/ 1718886 w 7099504"/>
              <a:gd name="connsiteY308" fmla="*/ 850055 h 5420957"/>
              <a:gd name="connsiteX309" fmla="*/ 1830867 w 7099504"/>
              <a:gd name="connsiteY309" fmla="*/ 738074 h 5420957"/>
              <a:gd name="connsiteX310" fmla="*/ 971424 w 7099504"/>
              <a:gd name="connsiteY310" fmla="*/ 738074 h 5420957"/>
              <a:gd name="connsiteX311" fmla="*/ 1083405 w 7099504"/>
              <a:gd name="connsiteY311" fmla="*/ 850055 h 5420957"/>
              <a:gd name="connsiteX312" fmla="*/ 971424 w 7099504"/>
              <a:gd name="connsiteY312" fmla="*/ 962036 h 5420957"/>
              <a:gd name="connsiteX313" fmla="*/ 859443 w 7099504"/>
              <a:gd name="connsiteY313" fmla="*/ 850055 h 5420957"/>
              <a:gd name="connsiteX314" fmla="*/ 971424 w 7099504"/>
              <a:gd name="connsiteY314" fmla="*/ 738074 h 5420957"/>
              <a:gd name="connsiteX315" fmla="*/ 111982 w 7099504"/>
              <a:gd name="connsiteY315" fmla="*/ 30480 h 5420957"/>
              <a:gd name="connsiteX316" fmla="*/ 223963 w 7099504"/>
              <a:gd name="connsiteY316" fmla="*/ 142461 h 5420957"/>
              <a:gd name="connsiteX317" fmla="*/ 111982 w 7099504"/>
              <a:gd name="connsiteY317" fmla="*/ 254442 h 5420957"/>
              <a:gd name="connsiteX318" fmla="*/ 0 w 7099504"/>
              <a:gd name="connsiteY318" fmla="*/ 142461 h 5420957"/>
              <a:gd name="connsiteX319" fmla="*/ 111982 w 7099504"/>
              <a:gd name="connsiteY319" fmla="*/ 30480 h 5420957"/>
              <a:gd name="connsiteX320" fmla="*/ 6128082 w 7099504"/>
              <a:gd name="connsiteY320" fmla="*/ 4638 h 5420957"/>
              <a:gd name="connsiteX321" fmla="*/ 6240063 w 7099504"/>
              <a:gd name="connsiteY321" fmla="*/ 116619 h 5420957"/>
              <a:gd name="connsiteX322" fmla="*/ 6128082 w 7099504"/>
              <a:gd name="connsiteY322" fmla="*/ 228600 h 5420957"/>
              <a:gd name="connsiteX323" fmla="*/ 6016101 w 7099504"/>
              <a:gd name="connsiteY323" fmla="*/ 116619 h 5420957"/>
              <a:gd name="connsiteX324" fmla="*/ 6128082 w 7099504"/>
              <a:gd name="connsiteY324" fmla="*/ 4638 h 5420957"/>
              <a:gd name="connsiteX325" fmla="*/ 6987523 w 7099504"/>
              <a:gd name="connsiteY325" fmla="*/ 0 h 5420957"/>
              <a:gd name="connsiteX326" fmla="*/ 7099504 w 7099504"/>
              <a:gd name="connsiteY326" fmla="*/ 111981 h 5420957"/>
              <a:gd name="connsiteX327" fmla="*/ 6987523 w 7099504"/>
              <a:gd name="connsiteY327" fmla="*/ 223962 h 5420957"/>
              <a:gd name="connsiteX328" fmla="*/ 6875542 w 7099504"/>
              <a:gd name="connsiteY328" fmla="*/ 111981 h 5420957"/>
              <a:gd name="connsiteX329" fmla="*/ 6987523 w 7099504"/>
              <a:gd name="connsiteY329" fmla="*/ 0 h 5420957"/>
              <a:gd name="connsiteX330" fmla="*/ 5268639 w 7099504"/>
              <a:gd name="connsiteY330" fmla="*/ 0 h 5420957"/>
              <a:gd name="connsiteX331" fmla="*/ 5380620 w 7099504"/>
              <a:gd name="connsiteY331" fmla="*/ 111981 h 5420957"/>
              <a:gd name="connsiteX332" fmla="*/ 5268639 w 7099504"/>
              <a:gd name="connsiteY332" fmla="*/ 223962 h 5420957"/>
              <a:gd name="connsiteX333" fmla="*/ 5156658 w 7099504"/>
              <a:gd name="connsiteY333" fmla="*/ 111981 h 5420957"/>
              <a:gd name="connsiteX334" fmla="*/ 5268639 w 7099504"/>
              <a:gd name="connsiteY334" fmla="*/ 0 h 5420957"/>
              <a:gd name="connsiteX335" fmla="*/ 4409196 w 7099504"/>
              <a:gd name="connsiteY335" fmla="*/ 0 h 5420957"/>
              <a:gd name="connsiteX336" fmla="*/ 4521177 w 7099504"/>
              <a:gd name="connsiteY336" fmla="*/ 111981 h 5420957"/>
              <a:gd name="connsiteX337" fmla="*/ 4409196 w 7099504"/>
              <a:gd name="connsiteY337" fmla="*/ 223962 h 5420957"/>
              <a:gd name="connsiteX338" fmla="*/ 4297215 w 7099504"/>
              <a:gd name="connsiteY338" fmla="*/ 111981 h 5420957"/>
              <a:gd name="connsiteX339" fmla="*/ 4409196 w 7099504"/>
              <a:gd name="connsiteY339" fmla="*/ 0 h 5420957"/>
              <a:gd name="connsiteX340" fmla="*/ 3549753 w 7099504"/>
              <a:gd name="connsiteY340" fmla="*/ 0 h 5420957"/>
              <a:gd name="connsiteX341" fmla="*/ 3661734 w 7099504"/>
              <a:gd name="connsiteY341" fmla="*/ 111981 h 5420957"/>
              <a:gd name="connsiteX342" fmla="*/ 3549753 w 7099504"/>
              <a:gd name="connsiteY342" fmla="*/ 223962 h 5420957"/>
              <a:gd name="connsiteX343" fmla="*/ 3437772 w 7099504"/>
              <a:gd name="connsiteY343" fmla="*/ 111981 h 5420957"/>
              <a:gd name="connsiteX344" fmla="*/ 3549753 w 7099504"/>
              <a:gd name="connsiteY344" fmla="*/ 0 h 5420957"/>
              <a:gd name="connsiteX345" fmla="*/ 2690310 w 7099504"/>
              <a:gd name="connsiteY345" fmla="*/ 0 h 5420957"/>
              <a:gd name="connsiteX346" fmla="*/ 2802291 w 7099504"/>
              <a:gd name="connsiteY346" fmla="*/ 111981 h 5420957"/>
              <a:gd name="connsiteX347" fmla="*/ 2690310 w 7099504"/>
              <a:gd name="connsiteY347" fmla="*/ 223962 h 5420957"/>
              <a:gd name="connsiteX348" fmla="*/ 2578329 w 7099504"/>
              <a:gd name="connsiteY348" fmla="*/ 111981 h 5420957"/>
              <a:gd name="connsiteX349" fmla="*/ 2690310 w 7099504"/>
              <a:gd name="connsiteY349" fmla="*/ 0 h 5420957"/>
              <a:gd name="connsiteX350" fmla="*/ 1830867 w 7099504"/>
              <a:gd name="connsiteY350" fmla="*/ 0 h 5420957"/>
              <a:gd name="connsiteX351" fmla="*/ 1942848 w 7099504"/>
              <a:gd name="connsiteY351" fmla="*/ 111981 h 5420957"/>
              <a:gd name="connsiteX352" fmla="*/ 1830867 w 7099504"/>
              <a:gd name="connsiteY352" fmla="*/ 223962 h 5420957"/>
              <a:gd name="connsiteX353" fmla="*/ 1718886 w 7099504"/>
              <a:gd name="connsiteY353" fmla="*/ 111981 h 5420957"/>
              <a:gd name="connsiteX354" fmla="*/ 1830867 w 7099504"/>
              <a:gd name="connsiteY354" fmla="*/ 0 h 5420957"/>
              <a:gd name="connsiteX355" fmla="*/ 971424 w 7099504"/>
              <a:gd name="connsiteY355" fmla="*/ 0 h 5420957"/>
              <a:gd name="connsiteX356" fmla="*/ 1083405 w 7099504"/>
              <a:gd name="connsiteY356" fmla="*/ 111981 h 5420957"/>
              <a:gd name="connsiteX357" fmla="*/ 971424 w 7099504"/>
              <a:gd name="connsiteY357" fmla="*/ 223962 h 5420957"/>
              <a:gd name="connsiteX358" fmla="*/ 859443 w 7099504"/>
              <a:gd name="connsiteY358" fmla="*/ 111981 h 5420957"/>
              <a:gd name="connsiteX359" fmla="*/ 971424 w 7099504"/>
              <a:gd name="connsiteY359" fmla="*/ 0 h 5420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7099504" h="5420957">
                <a:moveTo>
                  <a:pt x="111983" y="5196995"/>
                </a:moveTo>
                <a:cubicBezTo>
                  <a:pt x="173826" y="5196995"/>
                  <a:pt x="223964" y="5247131"/>
                  <a:pt x="223964" y="5308976"/>
                </a:cubicBezTo>
                <a:cubicBezTo>
                  <a:pt x="223964" y="5370821"/>
                  <a:pt x="173826" y="5420957"/>
                  <a:pt x="111983" y="5420957"/>
                </a:cubicBezTo>
                <a:cubicBezTo>
                  <a:pt x="50136" y="5420957"/>
                  <a:pt x="1" y="5370821"/>
                  <a:pt x="1" y="5308976"/>
                </a:cubicBezTo>
                <a:cubicBezTo>
                  <a:pt x="1" y="5247131"/>
                  <a:pt x="50136" y="5196995"/>
                  <a:pt x="111983" y="5196995"/>
                </a:cubicBezTo>
                <a:close/>
                <a:moveTo>
                  <a:pt x="6128082" y="5171153"/>
                </a:moveTo>
                <a:cubicBezTo>
                  <a:pt x="6189927" y="5171153"/>
                  <a:pt x="6240063" y="5221289"/>
                  <a:pt x="6240063" y="5283134"/>
                </a:cubicBezTo>
                <a:cubicBezTo>
                  <a:pt x="6240063" y="5344979"/>
                  <a:pt x="6189927" y="5395115"/>
                  <a:pt x="6128082" y="5395115"/>
                </a:cubicBezTo>
                <a:cubicBezTo>
                  <a:pt x="6066237" y="5395115"/>
                  <a:pt x="6016101" y="5344979"/>
                  <a:pt x="6016101" y="5283134"/>
                </a:cubicBezTo>
                <a:cubicBezTo>
                  <a:pt x="6016101" y="5221289"/>
                  <a:pt x="6066237" y="5171153"/>
                  <a:pt x="6128082" y="5171153"/>
                </a:cubicBezTo>
                <a:close/>
                <a:moveTo>
                  <a:pt x="6987523" y="5166515"/>
                </a:moveTo>
                <a:cubicBezTo>
                  <a:pt x="7049368" y="5166515"/>
                  <a:pt x="7099504" y="5216651"/>
                  <a:pt x="7099504" y="5278496"/>
                </a:cubicBezTo>
                <a:cubicBezTo>
                  <a:pt x="7099504" y="5340341"/>
                  <a:pt x="7049368" y="5390477"/>
                  <a:pt x="6987523" y="5390477"/>
                </a:cubicBezTo>
                <a:cubicBezTo>
                  <a:pt x="6925678" y="5390477"/>
                  <a:pt x="6875542" y="5340341"/>
                  <a:pt x="6875542" y="5278496"/>
                </a:cubicBezTo>
                <a:cubicBezTo>
                  <a:pt x="6875542" y="5216651"/>
                  <a:pt x="6925678" y="5166515"/>
                  <a:pt x="6987523" y="5166515"/>
                </a:cubicBezTo>
                <a:close/>
                <a:moveTo>
                  <a:pt x="5268639" y="5166515"/>
                </a:moveTo>
                <a:cubicBezTo>
                  <a:pt x="5330484" y="5166515"/>
                  <a:pt x="5380620" y="5216651"/>
                  <a:pt x="5380620" y="5278496"/>
                </a:cubicBezTo>
                <a:cubicBezTo>
                  <a:pt x="5380620" y="5340341"/>
                  <a:pt x="5330484" y="5390477"/>
                  <a:pt x="5268639" y="5390477"/>
                </a:cubicBezTo>
                <a:cubicBezTo>
                  <a:pt x="5206794" y="5390477"/>
                  <a:pt x="5156658" y="5340341"/>
                  <a:pt x="5156658" y="5278496"/>
                </a:cubicBezTo>
                <a:cubicBezTo>
                  <a:pt x="5156658" y="5216651"/>
                  <a:pt x="5206794" y="5166515"/>
                  <a:pt x="5268639" y="5166515"/>
                </a:cubicBezTo>
                <a:close/>
                <a:moveTo>
                  <a:pt x="4409196" y="5166515"/>
                </a:moveTo>
                <a:cubicBezTo>
                  <a:pt x="4471041" y="5166515"/>
                  <a:pt x="4521177" y="5216651"/>
                  <a:pt x="4521177" y="5278496"/>
                </a:cubicBezTo>
                <a:cubicBezTo>
                  <a:pt x="4521177" y="5340341"/>
                  <a:pt x="4471041" y="5390477"/>
                  <a:pt x="4409196" y="5390477"/>
                </a:cubicBezTo>
                <a:cubicBezTo>
                  <a:pt x="4347351" y="5390477"/>
                  <a:pt x="4297215" y="5340341"/>
                  <a:pt x="4297215" y="5278496"/>
                </a:cubicBezTo>
                <a:cubicBezTo>
                  <a:pt x="4297215" y="5216651"/>
                  <a:pt x="4347351" y="5166515"/>
                  <a:pt x="4409196" y="5166515"/>
                </a:cubicBezTo>
                <a:close/>
                <a:moveTo>
                  <a:pt x="3549753" y="5166515"/>
                </a:moveTo>
                <a:cubicBezTo>
                  <a:pt x="3611598" y="5166515"/>
                  <a:pt x="3661734" y="5216651"/>
                  <a:pt x="3661734" y="5278496"/>
                </a:cubicBezTo>
                <a:cubicBezTo>
                  <a:pt x="3661734" y="5340341"/>
                  <a:pt x="3611598" y="5390477"/>
                  <a:pt x="3549753" y="5390477"/>
                </a:cubicBezTo>
                <a:cubicBezTo>
                  <a:pt x="3487908" y="5390477"/>
                  <a:pt x="3437772" y="5340341"/>
                  <a:pt x="3437772" y="5278496"/>
                </a:cubicBezTo>
                <a:cubicBezTo>
                  <a:pt x="3437772" y="5216651"/>
                  <a:pt x="3487908" y="5166515"/>
                  <a:pt x="3549753" y="5166515"/>
                </a:cubicBezTo>
                <a:close/>
                <a:moveTo>
                  <a:pt x="2690310" y="5166515"/>
                </a:moveTo>
                <a:cubicBezTo>
                  <a:pt x="2752155" y="5166515"/>
                  <a:pt x="2802291" y="5216651"/>
                  <a:pt x="2802291" y="5278496"/>
                </a:cubicBezTo>
                <a:cubicBezTo>
                  <a:pt x="2802291" y="5340341"/>
                  <a:pt x="2752155" y="5390477"/>
                  <a:pt x="2690310" y="5390477"/>
                </a:cubicBezTo>
                <a:cubicBezTo>
                  <a:pt x="2628465" y="5390477"/>
                  <a:pt x="2578329" y="5340341"/>
                  <a:pt x="2578329" y="5278496"/>
                </a:cubicBezTo>
                <a:cubicBezTo>
                  <a:pt x="2578329" y="5216651"/>
                  <a:pt x="2628465" y="5166515"/>
                  <a:pt x="2690310" y="5166515"/>
                </a:cubicBezTo>
                <a:close/>
                <a:moveTo>
                  <a:pt x="1830867" y="5166515"/>
                </a:moveTo>
                <a:cubicBezTo>
                  <a:pt x="1892712" y="5166515"/>
                  <a:pt x="1942848" y="5216651"/>
                  <a:pt x="1942848" y="5278496"/>
                </a:cubicBezTo>
                <a:cubicBezTo>
                  <a:pt x="1942848" y="5340341"/>
                  <a:pt x="1892712" y="5390477"/>
                  <a:pt x="1830867" y="5390477"/>
                </a:cubicBezTo>
                <a:cubicBezTo>
                  <a:pt x="1769022" y="5390477"/>
                  <a:pt x="1718886" y="5340341"/>
                  <a:pt x="1718886" y="5278496"/>
                </a:cubicBezTo>
                <a:cubicBezTo>
                  <a:pt x="1718886" y="5216651"/>
                  <a:pt x="1769022" y="5166515"/>
                  <a:pt x="1830867" y="5166515"/>
                </a:cubicBezTo>
                <a:close/>
                <a:moveTo>
                  <a:pt x="971424" y="5166515"/>
                </a:moveTo>
                <a:cubicBezTo>
                  <a:pt x="1033269" y="5166515"/>
                  <a:pt x="1083405" y="5216651"/>
                  <a:pt x="1083405" y="5278496"/>
                </a:cubicBezTo>
                <a:cubicBezTo>
                  <a:pt x="1083405" y="5340341"/>
                  <a:pt x="1033269" y="5390477"/>
                  <a:pt x="971424" y="5390477"/>
                </a:cubicBezTo>
                <a:cubicBezTo>
                  <a:pt x="909579" y="5390477"/>
                  <a:pt x="859443" y="5340341"/>
                  <a:pt x="859443" y="5278496"/>
                </a:cubicBezTo>
                <a:cubicBezTo>
                  <a:pt x="859443" y="5216651"/>
                  <a:pt x="909579" y="5166515"/>
                  <a:pt x="971424" y="5166515"/>
                </a:cubicBezTo>
                <a:close/>
                <a:moveTo>
                  <a:pt x="111983" y="4458924"/>
                </a:moveTo>
                <a:cubicBezTo>
                  <a:pt x="173826" y="4458924"/>
                  <a:pt x="223964" y="4509060"/>
                  <a:pt x="223964" y="4570905"/>
                </a:cubicBezTo>
                <a:cubicBezTo>
                  <a:pt x="223964" y="4632750"/>
                  <a:pt x="173826" y="4682886"/>
                  <a:pt x="111983" y="4682886"/>
                </a:cubicBezTo>
                <a:cubicBezTo>
                  <a:pt x="50136" y="4682886"/>
                  <a:pt x="1" y="4632750"/>
                  <a:pt x="1" y="4570905"/>
                </a:cubicBezTo>
                <a:cubicBezTo>
                  <a:pt x="1" y="4509060"/>
                  <a:pt x="50136" y="4458924"/>
                  <a:pt x="111983" y="4458924"/>
                </a:cubicBezTo>
                <a:close/>
                <a:moveTo>
                  <a:pt x="6128082" y="4433082"/>
                </a:moveTo>
                <a:cubicBezTo>
                  <a:pt x="6189927" y="4433082"/>
                  <a:pt x="6240063" y="4483218"/>
                  <a:pt x="6240063" y="4545063"/>
                </a:cubicBezTo>
                <a:cubicBezTo>
                  <a:pt x="6240063" y="4606908"/>
                  <a:pt x="6189927" y="4657044"/>
                  <a:pt x="6128082" y="4657044"/>
                </a:cubicBezTo>
                <a:cubicBezTo>
                  <a:pt x="6066237" y="4657044"/>
                  <a:pt x="6016101" y="4606908"/>
                  <a:pt x="6016101" y="4545063"/>
                </a:cubicBezTo>
                <a:cubicBezTo>
                  <a:pt x="6016101" y="4483218"/>
                  <a:pt x="6066237" y="4433082"/>
                  <a:pt x="6128082" y="4433082"/>
                </a:cubicBezTo>
                <a:close/>
                <a:moveTo>
                  <a:pt x="6987523" y="4428444"/>
                </a:moveTo>
                <a:cubicBezTo>
                  <a:pt x="7049368" y="4428444"/>
                  <a:pt x="7099504" y="4478580"/>
                  <a:pt x="7099504" y="4540425"/>
                </a:cubicBezTo>
                <a:cubicBezTo>
                  <a:pt x="7099504" y="4602270"/>
                  <a:pt x="7049368" y="4652406"/>
                  <a:pt x="6987523" y="4652406"/>
                </a:cubicBezTo>
                <a:cubicBezTo>
                  <a:pt x="6925678" y="4652406"/>
                  <a:pt x="6875542" y="4602270"/>
                  <a:pt x="6875542" y="4540425"/>
                </a:cubicBezTo>
                <a:cubicBezTo>
                  <a:pt x="6875542" y="4478580"/>
                  <a:pt x="6925678" y="4428444"/>
                  <a:pt x="6987523" y="4428444"/>
                </a:cubicBezTo>
                <a:close/>
                <a:moveTo>
                  <a:pt x="5268639" y="4428444"/>
                </a:moveTo>
                <a:cubicBezTo>
                  <a:pt x="5330484" y="4428444"/>
                  <a:pt x="5380620" y="4478580"/>
                  <a:pt x="5380620" y="4540425"/>
                </a:cubicBezTo>
                <a:cubicBezTo>
                  <a:pt x="5380620" y="4602270"/>
                  <a:pt x="5330484" y="4652406"/>
                  <a:pt x="5268639" y="4652406"/>
                </a:cubicBezTo>
                <a:cubicBezTo>
                  <a:pt x="5206794" y="4652406"/>
                  <a:pt x="5156658" y="4602270"/>
                  <a:pt x="5156658" y="4540425"/>
                </a:cubicBezTo>
                <a:cubicBezTo>
                  <a:pt x="5156658" y="4478580"/>
                  <a:pt x="5206794" y="4428444"/>
                  <a:pt x="5268639" y="4428444"/>
                </a:cubicBezTo>
                <a:close/>
                <a:moveTo>
                  <a:pt x="4409196" y="4428444"/>
                </a:moveTo>
                <a:cubicBezTo>
                  <a:pt x="4471041" y="4428444"/>
                  <a:pt x="4521177" y="4478580"/>
                  <a:pt x="4521177" y="4540425"/>
                </a:cubicBezTo>
                <a:cubicBezTo>
                  <a:pt x="4521177" y="4602270"/>
                  <a:pt x="4471041" y="4652406"/>
                  <a:pt x="4409196" y="4652406"/>
                </a:cubicBezTo>
                <a:cubicBezTo>
                  <a:pt x="4347351" y="4652406"/>
                  <a:pt x="4297215" y="4602270"/>
                  <a:pt x="4297215" y="4540425"/>
                </a:cubicBezTo>
                <a:cubicBezTo>
                  <a:pt x="4297215" y="4478580"/>
                  <a:pt x="4347351" y="4428444"/>
                  <a:pt x="4409196" y="4428444"/>
                </a:cubicBezTo>
                <a:close/>
                <a:moveTo>
                  <a:pt x="3549753" y="4428444"/>
                </a:moveTo>
                <a:cubicBezTo>
                  <a:pt x="3611598" y="4428444"/>
                  <a:pt x="3661734" y="4478580"/>
                  <a:pt x="3661734" y="4540425"/>
                </a:cubicBezTo>
                <a:cubicBezTo>
                  <a:pt x="3661734" y="4602270"/>
                  <a:pt x="3611598" y="4652406"/>
                  <a:pt x="3549753" y="4652406"/>
                </a:cubicBezTo>
                <a:cubicBezTo>
                  <a:pt x="3487908" y="4652406"/>
                  <a:pt x="3437772" y="4602270"/>
                  <a:pt x="3437772" y="4540425"/>
                </a:cubicBezTo>
                <a:cubicBezTo>
                  <a:pt x="3437772" y="4478580"/>
                  <a:pt x="3487908" y="4428444"/>
                  <a:pt x="3549753" y="4428444"/>
                </a:cubicBezTo>
                <a:close/>
                <a:moveTo>
                  <a:pt x="2690310" y="4428444"/>
                </a:moveTo>
                <a:cubicBezTo>
                  <a:pt x="2752155" y="4428444"/>
                  <a:pt x="2802291" y="4478580"/>
                  <a:pt x="2802291" y="4540425"/>
                </a:cubicBezTo>
                <a:cubicBezTo>
                  <a:pt x="2802291" y="4602270"/>
                  <a:pt x="2752155" y="4652406"/>
                  <a:pt x="2690310" y="4652406"/>
                </a:cubicBezTo>
                <a:cubicBezTo>
                  <a:pt x="2628465" y="4652406"/>
                  <a:pt x="2578329" y="4602270"/>
                  <a:pt x="2578329" y="4540425"/>
                </a:cubicBezTo>
                <a:cubicBezTo>
                  <a:pt x="2578329" y="4478580"/>
                  <a:pt x="2628465" y="4428444"/>
                  <a:pt x="2690310" y="4428444"/>
                </a:cubicBezTo>
                <a:close/>
                <a:moveTo>
                  <a:pt x="1830867" y="4428444"/>
                </a:moveTo>
                <a:cubicBezTo>
                  <a:pt x="1892712" y="4428444"/>
                  <a:pt x="1942848" y="4478580"/>
                  <a:pt x="1942848" y="4540425"/>
                </a:cubicBezTo>
                <a:cubicBezTo>
                  <a:pt x="1942848" y="4602270"/>
                  <a:pt x="1892712" y="4652406"/>
                  <a:pt x="1830867" y="4652406"/>
                </a:cubicBezTo>
                <a:cubicBezTo>
                  <a:pt x="1769022" y="4652406"/>
                  <a:pt x="1718886" y="4602270"/>
                  <a:pt x="1718886" y="4540425"/>
                </a:cubicBezTo>
                <a:cubicBezTo>
                  <a:pt x="1718886" y="4478580"/>
                  <a:pt x="1769022" y="4428444"/>
                  <a:pt x="1830867" y="4428444"/>
                </a:cubicBezTo>
                <a:close/>
                <a:moveTo>
                  <a:pt x="971424" y="4428444"/>
                </a:moveTo>
                <a:cubicBezTo>
                  <a:pt x="1033269" y="4428444"/>
                  <a:pt x="1083405" y="4478580"/>
                  <a:pt x="1083405" y="4540425"/>
                </a:cubicBezTo>
                <a:cubicBezTo>
                  <a:pt x="1083405" y="4602270"/>
                  <a:pt x="1033269" y="4652406"/>
                  <a:pt x="971424" y="4652406"/>
                </a:cubicBezTo>
                <a:cubicBezTo>
                  <a:pt x="909579" y="4652406"/>
                  <a:pt x="859443" y="4602270"/>
                  <a:pt x="859443" y="4540425"/>
                </a:cubicBezTo>
                <a:cubicBezTo>
                  <a:pt x="859443" y="4478580"/>
                  <a:pt x="909579" y="4428444"/>
                  <a:pt x="971424" y="4428444"/>
                </a:cubicBezTo>
                <a:close/>
                <a:moveTo>
                  <a:pt x="111983" y="3720850"/>
                </a:moveTo>
                <a:cubicBezTo>
                  <a:pt x="173826" y="3720850"/>
                  <a:pt x="223964" y="3770986"/>
                  <a:pt x="223964" y="3832831"/>
                </a:cubicBezTo>
                <a:cubicBezTo>
                  <a:pt x="223964" y="3894676"/>
                  <a:pt x="173826" y="3944812"/>
                  <a:pt x="111983" y="3944812"/>
                </a:cubicBezTo>
                <a:cubicBezTo>
                  <a:pt x="50136" y="3944812"/>
                  <a:pt x="1" y="3894676"/>
                  <a:pt x="1" y="3832831"/>
                </a:cubicBezTo>
                <a:cubicBezTo>
                  <a:pt x="1" y="3770986"/>
                  <a:pt x="50136" y="3720850"/>
                  <a:pt x="111983" y="3720850"/>
                </a:cubicBezTo>
                <a:close/>
                <a:moveTo>
                  <a:pt x="6128082" y="3695008"/>
                </a:moveTo>
                <a:cubicBezTo>
                  <a:pt x="6189927" y="3695008"/>
                  <a:pt x="6240063" y="3745144"/>
                  <a:pt x="6240063" y="3806989"/>
                </a:cubicBezTo>
                <a:cubicBezTo>
                  <a:pt x="6240063" y="3868834"/>
                  <a:pt x="6189927" y="3918970"/>
                  <a:pt x="6128082" y="3918970"/>
                </a:cubicBezTo>
                <a:cubicBezTo>
                  <a:pt x="6066237" y="3918970"/>
                  <a:pt x="6016101" y="3868834"/>
                  <a:pt x="6016101" y="3806989"/>
                </a:cubicBezTo>
                <a:cubicBezTo>
                  <a:pt x="6016101" y="3745144"/>
                  <a:pt x="6066237" y="3695008"/>
                  <a:pt x="6128082" y="3695008"/>
                </a:cubicBezTo>
                <a:close/>
                <a:moveTo>
                  <a:pt x="6987523" y="3690370"/>
                </a:moveTo>
                <a:cubicBezTo>
                  <a:pt x="7049368" y="3690370"/>
                  <a:pt x="7099504" y="3740506"/>
                  <a:pt x="7099504" y="3802351"/>
                </a:cubicBezTo>
                <a:cubicBezTo>
                  <a:pt x="7099504" y="3864196"/>
                  <a:pt x="7049368" y="3914332"/>
                  <a:pt x="6987523" y="3914332"/>
                </a:cubicBezTo>
                <a:cubicBezTo>
                  <a:pt x="6925678" y="3914332"/>
                  <a:pt x="6875542" y="3864196"/>
                  <a:pt x="6875542" y="3802351"/>
                </a:cubicBezTo>
                <a:cubicBezTo>
                  <a:pt x="6875542" y="3740506"/>
                  <a:pt x="6925678" y="3690370"/>
                  <a:pt x="6987523" y="3690370"/>
                </a:cubicBezTo>
                <a:close/>
                <a:moveTo>
                  <a:pt x="5268639" y="3690370"/>
                </a:moveTo>
                <a:cubicBezTo>
                  <a:pt x="5330484" y="3690370"/>
                  <a:pt x="5380620" y="3740506"/>
                  <a:pt x="5380620" y="3802351"/>
                </a:cubicBezTo>
                <a:cubicBezTo>
                  <a:pt x="5380620" y="3864196"/>
                  <a:pt x="5330484" y="3914332"/>
                  <a:pt x="5268639" y="3914332"/>
                </a:cubicBezTo>
                <a:cubicBezTo>
                  <a:pt x="5206794" y="3914332"/>
                  <a:pt x="5156658" y="3864196"/>
                  <a:pt x="5156658" y="3802351"/>
                </a:cubicBezTo>
                <a:cubicBezTo>
                  <a:pt x="5156658" y="3740506"/>
                  <a:pt x="5206794" y="3690370"/>
                  <a:pt x="5268639" y="3690370"/>
                </a:cubicBezTo>
                <a:close/>
                <a:moveTo>
                  <a:pt x="4409196" y="3690370"/>
                </a:moveTo>
                <a:cubicBezTo>
                  <a:pt x="4471041" y="3690370"/>
                  <a:pt x="4521177" y="3740506"/>
                  <a:pt x="4521177" y="3802351"/>
                </a:cubicBezTo>
                <a:cubicBezTo>
                  <a:pt x="4521177" y="3864196"/>
                  <a:pt x="4471041" y="3914332"/>
                  <a:pt x="4409196" y="3914332"/>
                </a:cubicBezTo>
                <a:cubicBezTo>
                  <a:pt x="4347351" y="3914332"/>
                  <a:pt x="4297215" y="3864196"/>
                  <a:pt x="4297215" y="3802351"/>
                </a:cubicBezTo>
                <a:cubicBezTo>
                  <a:pt x="4297215" y="3740506"/>
                  <a:pt x="4347351" y="3690370"/>
                  <a:pt x="4409196" y="3690370"/>
                </a:cubicBezTo>
                <a:close/>
                <a:moveTo>
                  <a:pt x="3549753" y="3690370"/>
                </a:moveTo>
                <a:cubicBezTo>
                  <a:pt x="3611598" y="3690370"/>
                  <a:pt x="3661734" y="3740506"/>
                  <a:pt x="3661734" y="3802351"/>
                </a:cubicBezTo>
                <a:cubicBezTo>
                  <a:pt x="3661734" y="3864196"/>
                  <a:pt x="3611598" y="3914332"/>
                  <a:pt x="3549753" y="3914332"/>
                </a:cubicBezTo>
                <a:cubicBezTo>
                  <a:pt x="3487908" y="3914332"/>
                  <a:pt x="3437772" y="3864196"/>
                  <a:pt x="3437772" y="3802351"/>
                </a:cubicBezTo>
                <a:cubicBezTo>
                  <a:pt x="3437772" y="3740506"/>
                  <a:pt x="3487908" y="3690370"/>
                  <a:pt x="3549753" y="3690370"/>
                </a:cubicBezTo>
                <a:close/>
                <a:moveTo>
                  <a:pt x="2690310" y="3690370"/>
                </a:moveTo>
                <a:cubicBezTo>
                  <a:pt x="2752155" y="3690370"/>
                  <a:pt x="2802291" y="3740506"/>
                  <a:pt x="2802291" y="3802351"/>
                </a:cubicBezTo>
                <a:cubicBezTo>
                  <a:pt x="2802291" y="3864196"/>
                  <a:pt x="2752155" y="3914332"/>
                  <a:pt x="2690310" y="3914332"/>
                </a:cubicBezTo>
                <a:cubicBezTo>
                  <a:pt x="2628465" y="3914332"/>
                  <a:pt x="2578329" y="3864196"/>
                  <a:pt x="2578329" y="3802351"/>
                </a:cubicBezTo>
                <a:cubicBezTo>
                  <a:pt x="2578329" y="3740506"/>
                  <a:pt x="2628465" y="3690370"/>
                  <a:pt x="2690310" y="3690370"/>
                </a:cubicBezTo>
                <a:close/>
                <a:moveTo>
                  <a:pt x="1830867" y="3690370"/>
                </a:moveTo>
                <a:cubicBezTo>
                  <a:pt x="1892712" y="3690370"/>
                  <a:pt x="1942848" y="3740506"/>
                  <a:pt x="1942848" y="3802351"/>
                </a:cubicBezTo>
                <a:cubicBezTo>
                  <a:pt x="1942848" y="3864196"/>
                  <a:pt x="1892712" y="3914332"/>
                  <a:pt x="1830867" y="3914332"/>
                </a:cubicBezTo>
                <a:cubicBezTo>
                  <a:pt x="1769022" y="3914332"/>
                  <a:pt x="1718886" y="3864196"/>
                  <a:pt x="1718886" y="3802351"/>
                </a:cubicBezTo>
                <a:cubicBezTo>
                  <a:pt x="1718886" y="3740506"/>
                  <a:pt x="1769022" y="3690370"/>
                  <a:pt x="1830867" y="3690370"/>
                </a:cubicBezTo>
                <a:close/>
                <a:moveTo>
                  <a:pt x="971424" y="3690370"/>
                </a:moveTo>
                <a:cubicBezTo>
                  <a:pt x="1033269" y="3690370"/>
                  <a:pt x="1083405" y="3740506"/>
                  <a:pt x="1083405" y="3802351"/>
                </a:cubicBezTo>
                <a:cubicBezTo>
                  <a:pt x="1083405" y="3864196"/>
                  <a:pt x="1033269" y="3914332"/>
                  <a:pt x="971424" y="3914332"/>
                </a:cubicBezTo>
                <a:cubicBezTo>
                  <a:pt x="909579" y="3914332"/>
                  <a:pt x="859443" y="3864196"/>
                  <a:pt x="859443" y="3802351"/>
                </a:cubicBezTo>
                <a:cubicBezTo>
                  <a:pt x="859443" y="3740506"/>
                  <a:pt x="909579" y="3690370"/>
                  <a:pt x="971424" y="3690370"/>
                </a:cubicBezTo>
                <a:close/>
                <a:moveTo>
                  <a:pt x="111983" y="2982776"/>
                </a:moveTo>
                <a:cubicBezTo>
                  <a:pt x="173826" y="2982776"/>
                  <a:pt x="223964" y="3032912"/>
                  <a:pt x="223964" y="3094757"/>
                </a:cubicBezTo>
                <a:cubicBezTo>
                  <a:pt x="223964" y="3156602"/>
                  <a:pt x="173826" y="3206738"/>
                  <a:pt x="111983" y="3206738"/>
                </a:cubicBezTo>
                <a:cubicBezTo>
                  <a:pt x="50136" y="3206738"/>
                  <a:pt x="1" y="3156602"/>
                  <a:pt x="1" y="3094757"/>
                </a:cubicBezTo>
                <a:cubicBezTo>
                  <a:pt x="1" y="3032912"/>
                  <a:pt x="50136" y="2982776"/>
                  <a:pt x="111983" y="2982776"/>
                </a:cubicBezTo>
                <a:close/>
                <a:moveTo>
                  <a:pt x="6128082" y="2956934"/>
                </a:moveTo>
                <a:cubicBezTo>
                  <a:pt x="6189927" y="2956934"/>
                  <a:pt x="6240063" y="3007070"/>
                  <a:pt x="6240063" y="3068915"/>
                </a:cubicBezTo>
                <a:cubicBezTo>
                  <a:pt x="6240063" y="3130760"/>
                  <a:pt x="6189927" y="3180896"/>
                  <a:pt x="6128082" y="3180896"/>
                </a:cubicBezTo>
                <a:cubicBezTo>
                  <a:pt x="6066237" y="3180896"/>
                  <a:pt x="6016101" y="3130760"/>
                  <a:pt x="6016101" y="3068915"/>
                </a:cubicBezTo>
                <a:cubicBezTo>
                  <a:pt x="6016101" y="3007070"/>
                  <a:pt x="6066237" y="2956934"/>
                  <a:pt x="6128082" y="2956934"/>
                </a:cubicBezTo>
                <a:close/>
                <a:moveTo>
                  <a:pt x="6987523" y="2952296"/>
                </a:moveTo>
                <a:cubicBezTo>
                  <a:pt x="7049368" y="2952296"/>
                  <a:pt x="7099504" y="3002432"/>
                  <a:pt x="7099504" y="3064277"/>
                </a:cubicBezTo>
                <a:cubicBezTo>
                  <a:pt x="7099504" y="3126122"/>
                  <a:pt x="7049368" y="3176258"/>
                  <a:pt x="6987523" y="3176258"/>
                </a:cubicBezTo>
                <a:cubicBezTo>
                  <a:pt x="6925678" y="3176258"/>
                  <a:pt x="6875542" y="3126122"/>
                  <a:pt x="6875542" y="3064277"/>
                </a:cubicBezTo>
                <a:cubicBezTo>
                  <a:pt x="6875542" y="3002432"/>
                  <a:pt x="6925678" y="2952296"/>
                  <a:pt x="6987523" y="2952296"/>
                </a:cubicBezTo>
                <a:close/>
                <a:moveTo>
                  <a:pt x="5268639" y="2952296"/>
                </a:moveTo>
                <a:cubicBezTo>
                  <a:pt x="5330484" y="2952296"/>
                  <a:pt x="5380620" y="3002432"/>
                  <a:pt x="5380620" y="3064277"/>
                </a:cubicBezTo>
                <a:cubicBezTo>
                  <a:pt x="5380620" y="3126122"/>
                  <a:pt x="5330484" y="3176258"/>
                  <a:pt x="5268639" y="3176258"/>
                </a:cubicBezTo>
                <a:cubicBezTo>
                  <a:pt x="5206794" y="3176258"/>
                  <a:pt x="5156658" y="3126122"/>
                  <a:pt x="5156658" y="3064277"/>
                </a:cubicBezTo>
                <a:cubicBezTo>
                  <a:pt x="5156658" y="3002432"/>
                  <a:pt x="5206794" y="2952296"/>
                  <a:pt x="5268639" y="2952296"/>
                </a:cubicBezTo>
                <a:close/>
                <a:moveTo>
                  <a:pt x="4409196" y="2952296"/>
                </a:moveTo>
                <a:cubicBezTo>
                  <a:pt x="4471041" y="2952296"/>
                  <a:pt x="4521177" y="3002432"/>
                  <a:pt x="4521177" y="3064277"/>
                </a:cubicBezTo>
                <a:cubicBezTo>
                  <a:pt x="4521177" y="3126122"/>
                  <a:pt x="4471041" y="3176258"/>
                  <a:pt x="4409196" y="3176258"/>
                </a:cubicBezTo>
                <a:cubicBezTo>
                  <a:pt x="4347351" y="3176258"/>
                  <a:pt x="4297215" y="3126122"/>
                  <a:pt x="4297215" y="3064277"/>
                </a:cubicBezTo>
                <a:cubicBezTo>
                  <a:pt x="4297215" y="3002432"/>
                  <a:pt x="4347351" y="2952296"/>
                  <a:pt x="4409196" y="2952296"/>
                </a:cubicBezTo>
                <a:close/>
                <a:moveTo>
                  <a:pt x="3549753" y="2952296"/>
                </a:moveTo>
                <a:cubicBezTo>
                  <a:pt x="3611598" y="2952296"/>
                  <a:pt x="3661734" y="3002432"/>
                  <a:pt x="3661734" y="3064277"/>
                </a:cubicBezTo>
                <a:cubicBezTo>
                  <a:pt x="3661734" y="3126122"/>
                  <a:pt x="3611598" y="3176258"/>
                  <a:pt x="3549753" y="3176258"/>
                </a:cubicBezTo>
                <a:cubicBezTo>
                  <a:pt x="3487908" y="3176258"/>
                  <a:pt x="3437772" y="3126122"/>
                  <a:pt x="3437772" y="3064277"/>
                </a:cubicBezTo>
                <a:cubicBezTo>
                  <a:pt x="3437772" y="3002432"/>
                  <a:pt x="3487908" y="2952296"/>
                  <a:pt x="3549753" y="2952296"/>
                </a:cubicBezTo>
                <a:close/>
                <a:moveTo>
                  <a:pt x="2690310" y="2952296"/>
                </a:moveTo>
                <a:cubicBezTo>
                  <a:pt x="2752155" y="2952296"/>
                  <a:pt x="2802291" y="3002432"/>
                  <a:pt x="2802291" y="3064277"/>
                </a:cubicBezTo>
                <a:cubicBezTo>
                  <a:pt x="2802291" y="3126122"/>
                  <a:pt x="2752155" y="3176258"/>
                  <a:pt x="2690310" y="3176258"/>
                </a:cubicBezTo>
                <a:cubicBezTo>
                  <a:pt x="2628465" y="3176258"/>
                  <a:pt x="2578329" y="3126122"/>
                  <a:pt x="2578329" y="3064277"/>
                </a:cubicBezTo>
                <a:cubicBezTo>
                  <a:pt x="2578329" y="3002432"/>
                  <a:pt x="2628465" y="2952296"/>
                  <a:pt x="2690310" y="2952296"/>
                </a:cubicBezTo>
                <a:close/>
                <a:moveTo>
                  <a:pt x="1830867" y="2952296"/>
                </a:moveTo>
                <a:cubicBezTo>
                  <a:pt x="1892712" y="2952296"/>
                  <a:pt x="1942848" y="3002432"/>
                  <a:pt x="1942848" y="3064277"/>
                </a:cubicBezTo>
                <a:cubicBezTo>
                  <a:pt x="1942848" y="3126122"/>
                  <a:pt x="1892712" y="3176258"/>
                  <a:pt x="1830867" y="3176258"/>
                </a:cubicBezTo>
                <a:cubicBezTo>
                  <a:pt x="1769022" y="3176258"/>
                  <a:pt x="1718886" y="3126122"/>
                  <a:pt x="1718886" y="3064277"/>
                </a:cubicBezTo>
                <a:cubicBezTo>
                  <a:pt x="1718886" y="3002432"/>
                  <a:pt x="1769022" y="2952296"/>
                  <a:pt x="1830867" y="2952296"/>
                </a:cubicBezTo>
                <a:close/>
                <a:moveTo>
                  <a:pt x="971424" y="2952296"/>
                </a:moveTo>
                <a:cubicBezTo>
                  <a:pt x="1033269" y="2952296"/>
                  <a:pt x="1083405" y="3002432"/>
                  <a:pt x="1083405" y="3064277"/>
                </a:cubicBezTo>
                <a:cubicBezTo>
                  <a:pt x="1083405" y="3126122"/>
                  <a:pt x="1033269" y="3176258"/>
                  <a:pt x="971424" y="3176258"/>
                </a:cubicBezTo>
                <a:cubicBezTo>
                  <a:pt x="909579" y="3176258"/>
                  <a:pt x="859443" y="3126122"/>
                  <a:pt x="859443" y="3064277"/>
                </a:cubicBezTo>
                <a:cubicBezTo>
                  <a:pt x="859443" y="3002432"/>
                  <a:pt x="909579" y="2952296"/>
                  <a:pt x="971424" y="2952296"/>
                </a:cubicBezTo>
                <a:close/>
                <a:moveTo>
                  <a:pt x="111983" y="2244702"/>
                </a:moveTo>
                <a:cubicBezTo>
                  <a:pt x="173826" y="2244702"/>
                  <a:pt x="223964" y="2294838"/>
                  <a:pt x="223964" y="2356683"/>
                </a:cubicBezTo>
                <a:cubicBezTo>
                  <a:pt x="223964" y="2418528"/>
                  <a:pt x="173826" y="2468664"/>
                  <a:pt x="111983" y="2468664"/>
                </a:cubicBezTo>
                <a:cubicBezTo>
                  <a:pt x="50136" y="2468664"/>
                  <a:pt x="1" y="2418528"/>
                  <a:pt x="1" y="2356683"/>
                </a:cubicBezTo>
                <a:cubicBezTo>
                  <a:pt x="1" y="2294838"/>
                  <a:pt x="50136" y="2244702"/>
                  <a:pt x="111983" y="2244702"/>
                </a:cubicBezTo>
                <a:close/>
                <a:moveTo>
                  <a:pt x="6128082" y="2218860"/>
                </a:moveTo>
                <a:cubicBezTo>
                  <a:pt x="6189927" y="2218860"/>
                  <a:pt x="6240063" y="2268996"/>
                  <a:pt x="6240063" y="2330841"/>
                </a:cubicBezTo>
                <a:cubicBezTo>
                  <a:pt x="6240063" y="2392686"/>
                  <a:pt x="6189927" y="2442822"/>
                  <a:pt x="6128082" y="2442822"/>
                </a:cubicBezTo>
                <a:cubicBezTo>
                  <a:pt x="6066237" y="2442822"/>
                  <a:pt x="6016101" y="2392686"/>
                  <a:pt x="6016101" y="2330841"/>
                </a:cubicBezTo>
                <a:cubicBezTo>
                  <a:pt x="6016101" y="2268996"/>
                  <a:pt x="6066237" y="2218860"/>
                  <a:pt x="6128082" y="2218860"/>
                </a:cubicBezTo>
                <a:close/>
                <a:moveTo>
                  <a:pt x="6987523" y="2214222"/>
                </a:moveTo>
                <a:cubicBezTo>
                  <a:pt x="7049368" y="2214222"/>
                  <a:pt x="7099504" y="2264358"/>
                  <a:pt x="7099504" y="2326203"/>
                </a:cubicBezTo>
                <a:cubicBezTo>
                  <a:pt x="7099504" y="2388048"/>
                  <a:pt x="7049368" y="2438184"/>
                  <a:pt x="6987523" y="2438184"/>
                </a:cubicBezTo>
                <a:cubicBezTo>
                  <a:pt x="6925678" y="2438184"/>
                  <a:pt x="6875542" y="2388048"/>
                  <a:pt x="6875542" y="2326203"/>
                </a:cubicBezTo>
                <a:cubicBezTo>
                  <a:pt x="6875542" y="2264358"/>
                  <a:pt x="6925678" y="2214222"/>
                  <a:pt x="6987523" y="2214222"/>
                </a:cubicBezTo>
                <a:close/>
                <a:moveTo>
                  <a:pt x="5268639" y="2214222"/>
                </a:moveTo>
                <a:cubicBezTo>
                  <a:pt x="5330484" y="2214222"/>
                  <a:pt x="5380620" y="2264358"/>
                  <a:pt x="5380620" y="2326203"/>
                </a:cubicBezTo>
                <a:cubicBezTo>
                  <a:pt x="5380620" y="2388048"/>
                  <a:pt x="5330484" y="2438184"/>
                  <a:pt x="5268639" y="2438184"/>
                </a:cubicBezTo>
                <a:cubicBezTo>
                  <a:pt x="5206794" y="2438184"/>
                  <a:pt x="5156658" y="2388048"/>
                  <a:pt x="5156658" y="2326203"/>
                </a:cubicBezTo>
                <a:cubicBezTo>
                  <a:pt x="5156658" y="2264358"/>
                  <a:pt x="5206794" y="2214222"/>
                  <a:pt x="5268639" y="2214222"/>
                </a:cubicBezTo>
                <a:close/>
                <a:moveTo>
                  <a:pt x="4409196" y="2214222"/>
                </a:moveTo>
                <a:cubicBezTo>
                  <a:pt x="4471041" y="2214222"/>
                  <a:pt x="4521177" y="2264358"/>
                  <a:pt x="4521177" y="2326203"/>
                </a:cubicBezTo>
                <a:cubicBezTo>
                  <a:pt x="4521177" y="2388048"/>
                  <a:pt x="4471041" y="2438184"/>
                  <a:pt x="4409196" y="2438184"/>
                </a:cubicBezTo>
                <a:cubicBezTo>
                  <a:pt x="4347351" y="2438184"/>
                  <a:pt x="4297215" y="2388048"/>
                  <a:pt x="4297215" y="2326203"/>
                </a:cubicBezTo>
                <a:cubicBezTo>
                  <a:pt x="4297215" y="2264358"/>
                  <a:pt x="4347351" y="2214222"/>
                  <a:pt x="4409196" y="2214222"/>
                </a:cubicBezTo>
                <a:close/>
                <a:moveTo>
                  <a:pt x="3549753" y="2214222"/>
                </a:moveTo>
                <a:cubicBezTo>
                  <a:pt x="3611598" y="2214222"/>
                  <a:pt x="3661734" y="2264358"/>
                  <a:pt x="3661734" y="2326203"/>
                </a:cubicBezTo>
                <a:cubicBezTo>
                  <a:pt x="3661734" y="2388048"/>
                  <a:pt x="3611598" y="2438184"/>
                  <a:pt x="3549753" y="2438184"/>
                </a:cubicBezTo>
                <a:cubicBezTo>
                  <a:pt x="3487908" y="2438184"/>
                  <a:pt x="3437772" y="2388048"/>
                  <a:pt x="3437772" y="2326203"/>
                </a:cubicBezTo>
                <a:cubicBezTo>
                  <a:pt x="3437772" y="2264358"/>
                  <a:pt x="3487908" y="2214222"/>
                  <a:pt x="3549753" y="2214222"/>
                </a:cubicBezTo>
                <a:close/>
                <a:moveTo>
                  <a:pt x="2690310" y="2214222"/>
                </a:moveTo>
                <a:cubicBezTo>
                  <a:pt x="2752155" y="2214222"/>
                  <a:pt x="2802291" y="2264358"/>
                  <a:pt x="2802291" y="2326203"/>
                </a:cubicBezTo>
                <a:cubicBezTo>
                  <a:pt x="2802291" y="2388048"/>
                  <a:pt x="2752155" y="2438184"/>
                  <a:pt x="2690310" y="2438184"/>
                </a:cubicBezTo>
                <a:cubicBezTo>
                  <a:pt x="2628465" y="2438184"/>
                  <a:pt x="2578329" y="2388048"/>
                  <a:pt x="2578329" y="2326203"/>
                </a:cubicBezTo>
                <a:cubicBezTo>
                  <a:pt x="2578329" y="2264358"/>
                  <a:pt x="2628465" y="2214222"/>
                  <a:pt x="2690310" y="2214222"/>
                </a:cubicBezTo>
                <a:close/>
                <a:moveTo>
                  <a:pt x="1830867" y="2214222"/>
                </a:moveTo>
                <a:cubicBezTo>
                  <a:pt x="1892712" y="2214222"/>
                  <a:pt x="1942848" y="2264358"/>
                  <a:pt x="1942848" y="2326203"/>
                </a:cubicBezTo>
                <a:cubicBezTo>
                  <a:pt x="1942848" y="2388048"/>
                  <a:pt x="1892712" y="2438184"/>
                  <a:pt x="1830867" y="2438184"/>
                </a:cubicBezTo>
                <a:cubicBezTo>
                  <a:pt x="1769022" y="2438184"/>
                  <a:pt x="1718886" y="2388048"/>
                  <a:pt x="1718886" y="2326203"/>
                </a:cubicBezTo>
                <a:cubicBezTo>
                  <a:pt x="1718886" y="2264358"/>
                  <a:pt x="1769022" y="2214222"/>
                  <a:pt x="1830867" y="2214222"/>
                </a:cubicBezTo>
                <a:close/>
                <a:moveTo>
                  <a:pt x="971424" y="2214222"/>
                </a:moveTo>
                <a:cubicBezTo>
                  <a:pt x="1033269" y="2214222"/>
                  <a:pt x="1083405" y="2264358"/>
                  <a:pt x="1083405" y="2326203"/>
                </a:cubicBezTo>
                <a:cubicBezTo>
                  <a:pt x="1083405" y="2388048"/>
                  <a:pt x="1033269" y="2438184"/>
                  <a:pt x="971424" y="2438184"/>
                </a:cubicBezTo>
                <a:cubicBezTo>
                  <a:pt x="909579" y="2438184"/>
                  <a:pt x="859443" y="2388048"/>
                  <a:pt x="859443" y="2326203"/>
                </a:cubicBezTo>
                <a:cubicBezTo>
                  <a:pt x="859443" y="2264358"/>
                  <a:pt x="909579" y="2214222"/>
                  <a:pt x="971424" y="2214222"/>
                </a:cubicBezTo>
                <a:close/>
                <a:moveTo>
                  <a:pt x="111982" y="1506628"/>
                </a:moveTo>
                <a:cubicBezTo>
                  <a:pt x="173826" y="1506628"/>
                  <a:pt x="223963" y="1556764"/>
                  <a:pt x="223963" y="1618609"/>
                </a:cubicBezTo>
                <a:cubicBezTo>
                  <a:pt x="223963" y="1680454"/>
                  <a:pt x="173826" y="1730590"/>
                  <a:pt x="111982" y="1730590"/>
                </a:cubicBezTo>
                <a:cubicBezTo>
                  <a:pt x="50136" y="1730590"/>
                  <a:pt x="0" y="1680454"/>
                  <a:pt x="0" y="1618609"/>
                </a:cubicBezTo>
                <a:cubicBezTo>
                  <a:pt x="0" y="1556764"/>
                  <a:pt x="50136" y="1506628"/>
                  <a:pt x="111982" y="1506628"/>
                </a:cubicBezTo>
                <a:close/>
                <a:moveTo>
                  <a:pt x="6128082" y="1480786"/>
                </a:moveTo>
                <a:cubicBezTo>
                  <a:pt x="6189927" y="1480786"/>
                  <a:pt x="6240063" y="1530922"/>
                  <a:pt x="6240063" y="1592767"/>
                </a:cubicBezTo>
                <a:cubicBezTo>
                  <a:pt x="6240063" y="1654612"/>
                  <a:pt x="6189927" y="1704748"/>
                  <a:pt x="6128082" y="1704748"/>
                </a:cubicBezTo>
                <a:cubicBezTo>
                  <a:pt x="6066237" y="1704748"/>
                  <a:pt x="6016101" y="1654612"/>
                  <a:pt x="6016101" y="1592767"/>
                </a:cubicBezTo>
                <a:cubicBezTo>
                  <a:pt x="6016101" y="1530922"/>
                  <a:pt x="6066237" y="1480786"/>
                  <a:pt x="6128082" y="1480786"/>
                </a:cubicBezTo>
                <a:close/>
                <a:moveTo>
                  <a:pt x="6987523" y="1476148"/>
                </a:moveTo>
                <a:cubicBezTo>
                  <a:pt x="7049368" y="1476148"/>
                  <a:pt x="7099504" y="1526284"/>
                  <a:pt x="7099504" y="1588129"/>
                </a:cubicBezTo>
                <a:cubicBezTo>
                  <a:pt x="7099504" y="1649974"/>
                  <a:pt x="7049368" y="1700110"/>
                  <a:pt x="6987523" y="1700110"/>
                </a:cubicBezTo>
                <a:cubicBezTo>
                  <a:pt x="6925678" y="1700110"/>
                  <a:pt x="6875542" y="1649974"/>
                  <a:pt x="6875542" y="1588129"/>
                </a:cubicBezTo>
                <a:cubicBezTo>
                  <a:pt x="6875542" y="1526284"/>
                  <a:pt x="6925678" y="1476148"/>
                  <a:pt x="6987523" y="1476148"/>
                </a:cubicBezTo>
                <a:close/>
                <a:moveTo>
                  <a:pt x="5268639" y="1476148"/>
                </a:moveTo>
                <a:cubicBezTo>
                  <a:pt x="5330484" y="1476148"/>
                  <a:pt x="5380620" y="1526284"/>
                  <a:pt x="5380620" y="1588129"/>
                </a:cubicBezTo>
                <a:cubicBezTo>
                  <a:pt x="5380620" y="1649974"/>
                  <a:pt x="5330484" y="1700110"/>
                  <a:pt x="5268639" y="1700110"/>
                </a:cubicBezTo>
                <a:cubicBezTo>
                  <a:pt x="5206794" y="1700110"/>
                  <a:pt x="5156658" y="1649974"/>
                  <a:pt x="5156658" y="1588129"/>
                </a:cubicBezTo>
                <a:cubicBezTo>
                  <a:pt x="5156658" y="1526284"/>
                  <a:pt x="5206794" y="1476148"/>
                  <a:pt x="5268639" y="1476148"/>
                </a:cubicBezTo>
                <a:close/>
                <a:moveTo>
                  <a:pt x="4409196" y="1476148"/>
                </a:moveTo>
                <a:cubicBezTo>
                  <a:pt x="4471041" y="1476148"/>
                  <a:pt x="4521177" y="1526284"/>
                  <a:pt x="4521177" y="1588129"/>
                </a:cubicBezTo>
                <a:cubicBezTo>
                  <a:pt x="4521177" y="1649974"/>
                  <a:pt x="4471041" y="1700110"/>
                  <a:pt x="4409196" y="1700110"/>
                </a:cubicBezTo>
                <a:cubicBezTo>
                  <a:pt x="4347351" y="1700110"/>
                  <a:pt x="4297215" y="1649974"/>
                  <a:pt x="4297215" y="1588129"/>
                </a:cubicBezTo>
                <a:cubicBezTo>
                  <a:pt x="4297215" y="1526284"/>
                  <a:pt x="4347351" y="1476148"/>
                  <a:pt x="4409196" y="1476148"/>
                </a:cubicBezTo>
                <a:close/>
                <a:moveTo>
                  <a:pt x="3549753" y="1476148"/>
                </a:moveTo>
                <a:cubicBezTo>
                  <a:pt x="3611598" y="1476148"/>
                  <a:pt x="3661734" y="1526284"/>
                  <a:pt x="3661734" y="1588129"/>
                </a:cubicBezTo>
                <a:cubicBezTo>
                  <a:pt x="3661734" y="1649974"/>
                  <a:pt x="3611598" y="1700110"/>
                  <a:pt x="3549753" y="1700110"/>
                </a:cubicBezTo>
                <a:cubicBezTo>
                  <a:pt x="3487908" y="1700110"/>
                  <a:pt x="3437772" y="1649974"/>
                  <a:pt x="3437772" y="1588129"/>
                </a:cubicBezTo>
                <a:cubicBezTo>
                  <a:pt x="3437772" y="1526284"/>
                  <a:pt x="3487908" y="1476148"/>
                  <a:pt x="3549753" y="1476148"/>
                </a:cubicBezTo>
                <a:close/>
                <a:moveTo>
                  <a:pt x="2690310" y="1476148"/>
                </a:moveTo>
                <a:cubicBezTo>
                  <a:pt x="2752155" y="1476148"/>
                  <a:pt x="2802291" y="1526284"/>
                  <a:pt x="2802291" y="1588129"/>
                </a:cubicBezTo>
                <a:cubicBezTo>
                  <a:pt x="2802291" y="1649974"/>
                  <a:pt x="2752155" y="1700110"/>
                  <a:pt x="2690310" y="1700110"/>
                </a:cubicBezTo>
                <a:cubicBezTo>
                  <a:pt x="2628465" y="1700110"/>
                  <a:pt x="2578329" y="1649974"/>
                  <a:pt x="2578329" y="1588129"/>
                </a:cubicBezTo>
                <a:cubicBezTo>
                  <a:pt x="2578329" y="1526284"/>
                  <a:pt x="2628465" y="1476148"/>
                  <a:pt x="2690310" y="1476148"/>
                </a:cubicBezTo>
                <a:close/>
                <a:moveTo>
                  <a:pt x="1830867" y="1476148"/>
                </a:moveTo>
                <a:cubicBezTo>
                  <a:pt x="1892712" y="1476148"/>
                  <a:pt x="1942848" y="1526284"/>
                  <a:pt x="1942848" y="1588129"/>
                </a:cubicBezTo>
                <a:cubicBezTo>
                  <a:pt x="1942848" y="1649974"/>
                  <a:pt x="1892712" y="1700110"/>
                  <a:pt x="1830867" y="1700110"/>
                </a:cubicBezTo>
                <a:cubicBezTo>
                  <a:pt x="1769022" y="1700110"/>
                  <a:pt x="1718886" y="1649974"/>
                  <a:pt x="1718886" y="1588129"/>
                </a:cubicBezTo>
                <a:cubicBezTo>
                  <a:pt x="1718886" y="1526284"/>
                  <a:pt x="1769022" y="1476148"/>
                  <a:pt x="1830867" y="1476148"/>
                </a:cubicBezTo>
                <a:close/>
                <a:moveTo>
                  <a:pt x="971424" y="1476148"/>
                </a:moveTo>
                <a:cubicBezTo>
                  <a:pt x="1033269" y="1476148"/>
                  <a:pt x="1083405" y="1526284"/>
                  <a:pt x="1083405" y="1588129"/>
                </a:cubicBezTo>
                <a:cubicBezTo>
                  <a:pt x="1083405" y="1649974"/>
                  <a:pt x="1033269" y="1700110"/>
                  <a:pt x="971424" y="1700110"/>
                </a:cubicBezTo>
                <a:cubicBezTo>
                  <a:pt x="909579" y="1700110"/>
                  <a:pt x="859443" y="1649974"/>
                  <a:pt x="859443" y="1588129"/>
                </a:cubicBezTo>
                <a:cubicBezTo>
                  <a:pt x="859443" y="1526284"/>
                  <a:pt x="909579" y="1476148"/>
                  <a:pt x="971424" y="1476148"/>
                </a:cubicBezTo>
                <a:close/>
                <a:moveTo>
                  <a:pt x="111982" y="768554"/>
                </a:moveTo>
                <a:cubicBezTo>
                  <a:pt x="173826" y="768554"/>
                  <a:pt x="223963" y="818690"/>
                  <a:pt x="223963" y="880535"/>
                </a:cubicBezTo>
                <a:cubicBezTo>
                  <a:pt x="223963" y="942380"/>
                  <a:pt x="173826" y="992516"/>
                  <a:pt x="111982" y="992516"/>
                </a:cubicBezTo>
                <a:cubicBezTo>
                  <a:pt x="50136" y="992516"/>
                  <a:pt x="0" y="942380"/>
                  <a:pt x="0" y="880535"/>
                </a:cubicBezTo>
                <a:cubicBezTo>
                  <a:pt x="0" y="818690"/>
                  <a:pt x="50136" y="768554"/>
                  <a:pt x="111982" y="768554"/>
                </a:cubicBezTo>
                <a:close/>
                <a:moveTo>
                  <a:pt x="6128082" y="742712"/>
                </a:moveTo>
                <a:cubicBezTo>
                  <a:pt x="6189927" y="742712"/>
                  <a:pt x="6240063" y="792848"/>
                  <a:pt x="6240063" y="854693"/>
                </a:cubicBezTo>
                <a:cubicBezTo>
                  <a:pt x="6240063" y="916538"/>
                  <a:pt x="6189927" y="966674"/>
                  <a:pt x="6128082" y="966674"/>
                </a:cubicBezTo>
                <a:cubicBezTo>
                  <a:pt x="6066237" y="966674"/>
                  <a:pt x="6016101" y="916538"/>
                  <a:pt x="6016101" y="854693"/>
                </a:cubicBezTo>
                <a:cubicBezTo>
                  <a:pt x="6016101" y="792848"/>
                  <a:pt x="6066237" y="742712"/>
                  <a:pt x="6128082" y="742712"/>
                </a:cubicBezTo>
                <a:close/>
                <a:moveTo>
                  <a:pt x="6987523" y="738074"/>
                </a:moveTo>
                <a:cubicBezTo>
                  <a:pt x="7049368" y="738074"/>
                  <a:pt x="7099504" y="788210"/>
                  <a:pt x="7099504" y="850055"/>
                </a:cubicBezTo>
                <a:cubicBezTo>
                  <a:pt x="7099504" y="911900"/>
                  <a:pt x="7049368" y="962036"/>
                  <a:pt x="6987523" y="962036"/>
                </a:cubicBezTo>
                <a:cubicBezTo>
                  <a:pt x="6925678" y="962036"/>
                  <a:pt x="6875542" y="911900"/>
                  <a:pt x="6875542" y="850055"/>
                </a:cubicBezTo>
                <a:cubicBezTo>
                  <a:pt x="6875542" y="788210"/>
                  <a:pt x="6925678" y="738074"/>
                  <a:pt x="6987523" y="738074"/>
                </a:cubicBezTo>
                <a:close/>
                <a:moveTo>
                  <a:pt x="5268639" y="738074"/>
                </a:moveTo>
                <a:cubicBezTo>
                  <a:pt x="5330484" y="738074"/>
                  <a:pt x="5380620" y="788210"/>
                  <a:pt x="5380620" y="850055"/>
                </a:cubicBezTo>
                <a:cubicBezTo>
                  <a:pt x="5380620" y="911900"/>
                  <a:pt x="5330484" y="962036"/>
                  <a:pt x="5268639" y="962036"/>
                </a:cubicBezTo>
                <a:cubicBezTo>
                  <a:pt x="5206794" y="962036"/>
                  <a:pt x="5156658" y="911900"/>
                  <a:pt x="5156658" y="850055"/>
                </a:cubicBezTo>
                <a:cubicBezTo>
                  <a:pt x="5156658" y="788210"/>
                  <a:pt x="5206794" y="738074"/>
                  <a:pt x="5268639" y="738074"/>
                </a:cubicBezTo>
                <a:close/>
                <a:moveTo>
                  <a:pt x="4409196" y="738074"/>
                </a:moveTo>
                <a:cubicBezTo>
                  <a:pt x="4471041" y="738074"/>
                  <a:pt x="4521177" y="788210"/>
                  <a:pt x="4521177" y="850055"/>
                </a:cubicBezTo>
                <a:cubicBezTo>
                  <a:pt x="4521177" y="911900"/>
                  <a:pt x="4471041" y="962036"/>
                  <a:pt x="4409196" y="962036"/>
                </a:cubicBezTo>
                <a:cubicBezTo>
                  <a:pt x="4347351" y="962036"/>
                  <a:pt x="4297215" y="911900"/>
                  <a:pt x="4297215" y="850055"/>
                </a:cubicBezTo>
                <a:cubicBezTo>
                  <a:pt x="4297215" y="788210"/>
                  <a:pt x="4347351" y="738074"/>
                  <a:pt x="4409196" y="738074"/>
                </a:cubicBezTo>
                <a:close/>
                <a:moveTo>
                  <a:pt x="3549753" y="738074"/>
                </a:moveTo>
                <a:cubicBezTo>
                  <a:pt x="3611598" y="738074"/>
                  <a:pt x="3661734" y="788210"/>
                  <a:pt x="3661734" y="850055"/>
                </a:cubicBezTo>
                <a:cubicBezTo>
                  <a:pt x="3661734" y="911900"/>
                  <a:pt x="3611598" y="962036"/>
                  <a:pt x="3549753" y="962036"/>
                </a:cubicBezTo>
                <a:cubicBezTo>
                  <a:pt x="3487908" y="962036"/>
                  <a:pt x="3437772" y="911900"/>
                  <a:pt x="3437772" y="850055"/>
                </a:cubicBezTo>
                <a:cubicBezTo>
                  <a:pt x="3437772" y="788210"/>
                  <a:pt x="3487908" y="738074"/>
                  <a:pt x="3549753" y="738074"/>
                </a:cubicBezTo>
                <a:close/>
                <a:moveTo>
                  <a:pt x="2690310" y="738074"/>
                </a:moveTo>
                <a:cubicBezTo>
                  <a:pt x="2752155" y="738074"/>
                  <a:pt x="2802291" y="788210"/>
                  <a:pt x="2802291" y="850055"/>
                </a:cubicBezTo>
                <a:cubicBezTo>
                  <a:pt x="2802291" y="911900"/>
                  <a:pt x="2752155" y="962036"/>
                  <a:pt x="2690310" y="962036"/>
                </a:cubicBezTo>
                <a:cubicBezTo>
                  <a:pt x="2628465" y="962036"/>
                  <a:pt x="2578329" y="911900"/>
                  <a:pt x="2578329" y="850055"/>
                </a:cubicBezTo>
                <a:cubicBezTo>
                  <a:pt x="2578329" y="788210"/>
                  <a:pt x="2628465" y="738074"/>
                  <a:pt x="2690310" y="738074"/>
                </a:cubicBezTo>
                <a:close/>
                <a:moveTo>
                  <a:pt x="1830867" y="738074"/>
                </a:moveTo>
                <a:cubicBezTo>
                  <a:pt x="1892712" y="738074"/>
                  <a:pt x="1942848" y="788210"/>
                  <a:pt x="1942848" y="850055"/>
                </a:cubicBezTo>
                <a:cubicBezTo>
                  <a:pt x="1942848" y="911900"/>
                  <a:pt x="1892712" y="962036"/>
                  <a:pt x="1830867" y="962036"/>
                </a:cubicBezTo>
                <a:cubicBezTo>
                  <a:pt x="1769022" y="962036"/>
                  <a:pt x="1718886" y="911900"/>
                  <a:pt x="1718886" y="850055"/>
                </a:cubicBezTo>
                <a:cubicBezTo>
                  <a:pt x="1718886" y="788210"/>
                  <a:pt x="1769022" y="738074"/>
                  <a:pt x="1830867" y="738074"/>
                </a:cubicBezTo>
                <a:close/>
                <a:moveTo>
                  <a:pt x="971424" y="738074"/>
                </a:moveTo>
                <a:cubicBezTo>
                  <a:pt x="1033269" y="738074"/>
                  <a:pt x="1083405" y="788210"/>
                  <a:pt x="1083405" y="850055"/>
                </a:cubicBezTo>
                <a:cubicBezTo>
                  <a:pt x="1083405" y="911900"/>
                  <a:pt x="1033269" y="962036"/>
                  <a:pt x="971424" y="962036"/>
                </a:cubicBezTo>
                <a:cubicBezTo>
                  <a:pt x="909579" y="962036"/>
                  <a:pt x="859443" y="911900"/>
                  <a:pt x="859443" y="850055"/>
                </a:cubicBezTo>
                <a:cubicBezTo>
                  <a:pt x="859443" y="788210"/>
                  <a:pt x="909579" y="738074"/>
                  <a:pt x="971424" y="738074"/>
                </a:cubicBezTo>
                <a:close/>
                <a:moveTo>
                  <a:pt x="111982" y="30480"/>
                </a:moveTo>
                <a:cubicBezTo>
                  <a:pt x="173826" y="30480"/>
                  <a:pt x="223963" y="80616"/>
                  <a:pt x="223963" y="142461"/>
                </a:cubicBezTo>
                <a:cubicBezTo>
                  <a:pt x="223963" y="204306"/>
                  <a:pt x="173826" y="254442"/>
                  <a:pt x="111982" y="254442"/>
                </a:cubicBezTo>
                <a:cubicBezTo>
                  <a:pt x="50136" y="254442"/>
                  <a:pt x="0" y="204306"/>
                  <a:pt x="0" y="142461"/>
                </a:cubicBezTo>
                <a:cubicBezTo>
                  <a:pt x="0" y="80616"/>
                  <a:pt x="50136" y="30480"/>
                  <a:pt x="111982" y="30480"/>
                </a:cubicBezTo>
                <a:close/>
                <a:moveTo>
                  <a:pt x="6128082" y="4638"/>
                </a:moveTo>
                <a:cubicBezTo>
                  <a:pt x="6189927" y="4638"/>
                  <a:pt x="6240063" y="54774"/>
                  <a:pt x="6240063" y="116619"/>
                </a:cubicBezTo>
                <a:cubicBezTo>
                  <a:pt x="6240063" y="178464"/>
                  <a:pt x="6189927" y="228600"/>
                  <a:pt x="6128082" y="228600"/>
                </a:cubicBezTo>
                <a:cubicBezTo>
                  <a:pt x="6066237" y="228600"/>
                  <a:pt x="6016101" y="178464"/>
                  <a:pt x="6016101" y="116619"/>
                </a:cubicBezTo>
                <a:cubicBezTo>
                  <a:pt x="6016101" y="54774"/>
                  <a:pt x="6066237" y="4638"/>
                  <a:pt x="6128082" y="4638"/>
                </a:cubicBezTo>
                <a:close/>
                <a:moveTo>
                  <a:pt x="6987523" y="0"/>
                </a:moveTo>
                <a:cubicBezTo>
                  <a:pt x="7049368" y="0"/>
                  <a:pt x="7099504" y="50136"/>
                  <a:pt x="7099504" y="111981"/>
                </a:cubicBezTo>
                <a:cubicBezTo>
                  <a:pt x="7099504" y="173826"/>
                  <a:pt x="7049368" y="223962"/>
                  <a:pt x="6987523" y="223962"/>
                </a:cubicBezTo>
                <a:cubicBezTo>
                  <a:pt x="6925678" y="223962"/>
                  <a:pt x="6875542" y="173826"/>
                  <a:pt x="6875542" y="111981"/>
                </a:cubicBezTo>
                <a:cubicBezTo>
                  <a:pt x="6875542" y="50136"/>
                  <a:pt x="6925678" y="0"/>
                  <a:pt x="6987523" y="0"/>
                </a:cubicBezTo>
                <a:close/>
                <a:moveTo>
                  <a:pt x="5268639" y="0"/>
                </a:moveTo>
                <a:cubicBezTo>
                  <a:pt x="5330484" y="0"/>
                  <a:pt x="5380620" y="50136"/>
                  <a:pt x="5380620" y="111981"/>
                </a:cubicBezTo>
                <a:cubicBezTo>
                  <a:pt x="5380620" y="173826"/>
                  <a:pt x="5330484" y="223962"/>
                  <a:pt x="5268639" y="223962"/>
                </a:cubicBezTo>
                <a:cubicBezTo>
                  <a:pt x="5206794" y="223962"/>
                  <a:pt x="5156658" y="173826"/>
                  <a:pt x="5156658" y="111981"/>
                </a:cubicBezTo>
                <a:cubicBezTo>
                  <a:pt x="5156658" y="50136"/>
                  <a:pt x="5206794" y="0"/>
                  <a:pt x="5268639" y="0"/>
                </a:cubicBezTo>
                <a:close/>
                <a:moveTo>
                  <a:pt x="4409196" y="0"/>
                </a:moveTo>
                <a:cubicBezTo>
                  <a:pt x="4471041" y="0"/>
                  <a:pt x="4521177" y="50136"/>
                  <a:pt x="4521177" y="111981"/>
                </a:cubicBezTo>
                <a:cubicBezTo>
                  <a:pt x="4521177" y="173826"/>
                  <a:pt x="4471041" y="223962"/>
                  <a:pt x="4409196" y="223962"/>
                </a:cubicBezTo>
                <a:cubicBezTo>
                  <a:pt x="4347351" y="223962"/>
                  <a:pt x="4297215" y="173826"/>
                  <a:pt x="4297215" y="111981"/>
                </a:cubicBezTo>
                <a:cubicBezTo>
                  <a:pt x="4297215" y="50136"/>
                  <a:pt x="4347351" y="0"/>
                  <a:pt x="4409196" y="0"/>
                </a:cubicBezTo>
                <a:close/>
                <a:moveTo>
                  <a:pt x="3549753" y="0"/>
                </a:moveTo>
                <a:cubicBezTo>
                  <a:pt x="3611598" y="0"/>
                  <a:pt x="3661734" y="50136"/>
                  <a:pt x="3661734" y="111981"/>
                </a:cubicBezTo>
                <a:cubicBezTo>
                  <a:pt x="3661734" y="173826"/>
                  <a:pt x="3611598" y="223962"/>
                  <a:pt x="3549753" y="223962"/>
                </a:cubicBezTo>
                <a:cubicBezTo>
                  <a:pt x="3487908" y="223962"/>
                  <a:pt x="3437772" y="173826"/>
                  <a:pt x="3437772" y="111981"/>
                </a:cubicBezTo>
                <a:cubicBezTo>
                  <a:pt x="3437772" y="50136"/>
                  <a:pt x="3487908" y="0"/>
                  <a:pt x="3549753" y="0"/>
                </a:cubicBezTo>
                <a:close/>
                <a:moveTo>
                  <a:pt x="2690310" y="0"/>
                </a:moveTo>
                <a:cubicBezTo>
                  <a:pt x="2752155" y="0"/>
                  <a:pt x="2802291" y="50136"/>
                  <a:pt x="2802291" y="111981"/>
                </a:cubicBezTo>
                <a:cubicBezTo>
                  <a:pt x="2802291" y="173826"/>
                  <a:pt x="2752155" y="223962"/>
                  <a:pt x="2690310" y="223962"/>
                </a:cubicBezTo>
                <a:cubicBezTo>
                  <a:pt x="2628465" y="223962"/>
                  <a:pt x="2578329" y="173826"/>
                  <a:pt x="2578329" y="111981"/>
                </a:cubicBezTo>
                <a:cubicBezTo>
                  <a:pt x="2578329" y="50136"/>
                  <a:pt x="2628465" y="0"/>
                  <a:pt x="2690310" y="0"/>
                </a:cubicBezTo>
                <a:close/>
                <a:moveTo>
                  <a:pt x="1830867" y="0"/>
                </a:moveTo>
                <a:cubicBezTo>
                  <a:pt x="1892712" y="0"/>
                  <a:pt x="1942848" y="50136"/>
                  <a:pt x="1942848" y="111981"/>
                </a:cubicBezTo>
                <a:cubicBezTo>
                  <a:pt x="1942848" y="173826"/>
                  <a:pt x="1892712" y="223962"/>
                  <a:pt x="1830867" y="223962"/>
                </a:cubicBezTo>
                <a:cubicBezTo>
                  <a:pt x="1769022" y="223962"/>
                  <a:pt x="1718886" y="173826"/>
                  <a:pt x="1718886" y="111981"/>
                </a:cubicBezTo>
                <a:cubicBezTo>
                  <a:pt x="1718886" y="50136"/>
                  <a:pt x="1769022" y="0"/>
                  <a:pt x="1830867" y="0"/>
                </a:cubicBezTo>
                <a:close/>
                <a:moveTo>
                  <a:pt x="971424" y="0"/>
                </a:moveTo>
                <a:cubicBezTo>
                  <a:pt x="1033269" y="0"/>
                  <a:pt x="1083405" y="50136"/>
                  <a:pt x="1083405" y="111981"/>
                </a:cubicBezTo>
                <a:cubicBezTo>
                  <a:pt x="1083405" y="173826"/>
                  <a:pt x="1033269" y="223962"/>
                  <a:pt x="971424" y="223962"/>
                </a:cubicBezTo>
                <a:cubicBezTo>
                  <a:pt x="909579" y="223962"/>
                  <a:pt x="859443" y="173826"/>
                  <a:pt x="859443" y="111981"/>
                </a:cubicBezTo>
                <a:cubicBezTo>
                  <a:pt x="859443" y="50136"/>
                  <a:pt x="909579" y="0"/>
                  <a:pt x="971424" y="0"/>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圆角 1"/>
          <p:cNvSpPr/>
          <p:nvPr/>
        </p:nvSpPr>
        <p:spPr>
          <a:xfrm>
            <a:off x="8317010" y="4277488"/>
            <a:ext cx="2592678" cy="481326"/>
          </a:xfrm>
          <a:prstGeom prst="roundRect">
            <a:avLst>
              <a:gd name="adj" fmla="val 50000"/>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1"/>
          <p:cNvSpPr txBox="1"/>
          <p:nvPr>
            <p:custDataLst>
              <p:tags r:id="rId3"/>
            </p:custDataLst>
          </p:nvPr>
        </p:nvSpPr>
        <p:spPr>
          <a:xfrm>
            <a:off x="8537831" y="4368234"/>
            <a:ext cx="2151036" cy="302253"/>
          </a:xfrm>
          <a:prstGeom prst="rect">
            <a:avLst/>
          </a:prstGeom>
          <a:noFill/>
        </p:spPr>
        <p:txBody>
          <a:bodyPr wrap="square" lIns="0" tIns="0" rIns="0" bIns="0" rtlCol="0" anchor="ctr">
            <a:normAutofit/>
          </a:bodyPr>
          <a:lstStyle/>
          <a:p>
            <a:r>
              <a:rPr lang="zh-CN" altLang="en-US" sz="1400" dirty="0">
                <a:solidFill>
                  <a:schemeClr val="tx2"/>
                </a:solidFill>
                <a:latin typeface="微软雅黑" panose="020B0503020204020204" charset="-122"/>
                <a:ea typeface="微软雅黑" panose="020B0503020204020204" charset="-122"/>
                <a:sym typeface="+mn-ea"/>
              </a:rPr>
              <a:t>分享人</a:t>
            </a:r>
            <a:r>
              <a:rPr lang="en-US" altLang="zh-CN" sz="1400" dirty="0">
                <a:solidFill>
                  <a:schemeClr val="tx2"/>
                </a:solidFill>
                <a:latin typeface="微软雅黑" panose="020B0503020204020204" charset="-122"/>
                <a:ea typeface="微软雅黑" panose="020B0503020204020204" charset="-122"/>
                <a:sym typeface="+mn-ea"/>
              </a:rPr>
              <a:t>-</a:t>
            </a:r>
            <a:r>
              <a:rPr lang="zh-CN" altLang="en-US" sz="1400" dirty="0">
                <a:solidFill>
                  <a:schemeClr val="tx2"/>
                </a:solidFill>
                <a:latin typeface="微软雅黑" panose="020B0503020204020204" charset="-122"/>
                <a:ea typeface="微软雅黑" panose="020B0503020204020204" charset="-122"/>
                <a:sym typeface="+mn-ea"/>
              </a:rPr>
              <a:t>曾进</a:t>
            </a:r>
            <a:endParaRPr lang="en-US" altLang="en-US" sz="1400" dirty="0">
              <a:solidFill>
                <a:schemeClr val="tx2"/>
              </a:solidFill>
              <a:latin typeface="微软雅黑" panose="020B0503020204020204" charset="-122"/>
              <a:ea typeface="微软雅黑" panose="020B0503020204020204" charset="-122"/>
              <a:sym typeface="+mn-ea"/>
            </a:endParaRPr>
          </a:p>
        </p:txBody>
      </p:sp>
      <p:sp>
        <p:nvSpPr>
          <p:cNvPr id="4" name="Text2"/>
          <p:cNvSpPr txBox="1"/>
          <p:nvPr>
            <p:custDataLst>
              <p:tags r:id="rId4"/>
            </p:custDataLst>
          </p:nvPr>
        </p:nvSpPr>
        <p:spPr>
          <a:xfrm>
            <a:off x="8537963" y="4900423"/>
            <a:ext cx="2254250" cy="302260"/>
          </a:xfrm>
          <a:prstGeom prst="rect">
            <a:avLst/>
          </a:prstGeom>
          <a:noFill/>
        </p:spPr>
        <p:txBody>
          <a:bodyPr wrap="square" lIns="0" tIns="0" rIns="0" bIns="0" rtlCol="0" anchor="ctr">
            <a:normAutofit/>
          </a:bodyPr>
          <a:lstStyle/>
          <a:p>
            <a:pPr algn="r"/>
            <a:r>
              <a:rPr lang="en-US" sz="1400">
                <a:latin typeface="微软雅黑" panose="020B0503020204020204" charset="-122"/>
                <a:ea typeface="微软雅黑" panose="020B0503020204020204" charset="-122"/>
                <a:sym typeface="+mn-ea"/>
              </a:rPr>
              <a:t>2024/10/28</a:t>
            </a:r>
            <a:endParaRPr lang="en-US" altLang="en-US" sz="1400" dirty="0">
              <a:latin typeface="微软雅黑" panose="020B0503020204020204" charset="-122"/>
              <a:ea typeface="微软雅黑" panose="020B0503020204020204" charset="-122"/>
              <a:sym typeface="+mn-ea"/>
            </a:endParaRPr>
          </a:p>
        </p:txBody>
      </p:sp>
      <p:sp>
        <p:nvSpPr>
          <p:cNvPr id="5" name="Text3"/>
          <p:cNvSpPr txBox="1"/>
          <p:nvPr>
            <p:custDataLst>
              <p:tags r:id="rId5"/>
            </p:custDataLst>
          </p:nvPr>
        </p:nvSpPr>
        <p:spPr>
          <a:xfrm>
            <a:off x="4628930" y="1222112"/>
            <a:ext cx="6376614" cy="2740330"/>
          </a:xfrm>
          <a:prstGeom prst="rect">
            <a:avLst/>
          </a:prstGeom>
          <a:noFill/>
        </p:spPr>
        <p:txBody>
          <a:bodyPr wrap="square" lIns="0" tIns="0" rIns="0" bIns="0" rtlCol="0" anchor="b" anchorCtr="0">
            <a:normAutofit/>
          </a:bodyPr>
          <a:lstStyle/>
          <a:p>
            <a:pPr algn="r"/>
            <a:r>
              <a:rPr lang="en-US" altLang="zh-CN" sz="7200" b="1">
                <a:latin typeface="微软雅黑" panose="020B0503020204020204" charset="-122"/>
                <a:ea typeface="微软雅黑" panose="020B0503020204020204" charset="-122"/>
              </a:rPr>
              <a:t>THANK YOU</a:t>
            </a:r>
            <a:endParaRPr lang="zh-CN" altLang="en-US" sz="7200" b="1" dirty="0">
              <a:latin typeface="微软雅黑" panose="020B0503020204020204" charset="-122"/>
              <a:ea typeface="微软雅黑" panose="020B0503020204020204" charset="-122"/>
            </a:endParaRPr>
          </a:p>
        </p:txBody>
      </p:sp>
      <p:pic>
        <p:nvPicPr>
          <p:cNvPr id="44" name="slide_7.mp3">
            <a:hlinkClick r:id="" action="ppaction://media"/>
          </p:cNvPr>
          <p:cNvPicPr>
            <a:picLocks noChangeAspect="1"/>
          </p:cNvPicPr>
          <p:nvPr>
            <a:videoFile r:link="rId9"/>
            <p:extLst>
              <p:ext uri="{DAA4B4D4-6D71-4841-9C94-3DE7FCFB9230}">
                <p14:media xmlns:p14="http://schemas.microsoft.com/office/powerpoint/2010/main" r:embed="rId8"/>
              </p:ext>
            </p:extLst>
          </p:nvPr>
        </p:nvPicPr>
        <p:blipFill>
          <a:blip r:embed="rId10"/>
          <a:stretch>
            <a:fillRect/>
          </a:stretch>
        </p:blipFill>
        <p:spPr>
          <a:xfrm>
            <a:off x="457200" y="457200"/>
            <a:ext cx="914400" cy="914400"/>
          </a:xfrm>
          <a:prstGeom prst="rect">
            <a:avLst/>
          </a:prstGeom>
        </p:spPr>
      </p:pic>
    </p:spTree>
    <p:custDataLst>
      <p:custData r:id="rId1"/>
      <p:tags r:id="rId2"/>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reveal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par>
                                <p:cTn id="9" presetID="23" presetClass="entr" presetSubtype="288"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p:cTn id="11" dur="500" fill="hold"/>
                                        <p:tgtEl>
                                          <p:spTgt spid="17"/>
                                        </p:tgtEl>
                                        <p:attrNameLst>
                                          <p:attrName>ppt_w</p:attrName>
                                        </p:attrNameLst>
                                      </p:cBhvr>
                                      <p:tavLst>
                                        <p:tav tm="0">
                                          <p:val>
                                            <p:strVal val="4/3*#ppt_w"/>
                                          </p:val>
                                        </p:tav>
                                        <p:tav tm="100000">
                                          <p:val>
                                            <p:strVal val="#ppt_w"/>
                                          </p:val>
                                        </p:tav>
                                      </p:tavLst>
                                    </p:anim>
                                    <p:anim calcmode="lin" valueType="num">
                                      <p:cBhvr>
                                        <p:cTn id="12" dur="500" fill="hold"/>
                                        <p:tgtEl>
                                          <p:spTgt spid="17"/>
                                        </p:tgtEl>
                                        <p:attrNameLst>
                                          <p:attrName>ppt_h</p:attrName>
                                        </p:attrNameLst>
                                      </p:cBhvr>
                                      <p:tavLst>
                                        <p:tav tm="0">
                                          <p:val>
                                            <p:strVal val="4/3*#ppt_h"/>
                                          </p:val>
                                        </p:tav>
                                        <p:tav tm="100000">
                                          <p:val>
                                            <p:strVal val="#ppt_h"/>
                                          </p:val>
                                        </p:tav>
                                      </p:tavLst>
                                    </p:anim>
                                  </p:childTnLst>
                                </p:cTn>
                              </p:par>
                              <p:par>
                                <p:cTn id="13" presetID="23" presetClass="entr" presetSubtype="288"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strVal val="4/3*#ppt_w"/>
                                          </p:val>
                                        </p:tav>
                                        <p:tav tm="100000">
                                          <p:val>
                                            <p:strVal val="#ppt_w"/>
                                          </p:val>
                                        </p:tav>
                                      </p:tavLst>
                                    </p:anim>
                                    <p:anim calcmode="lin" valueType="num">
                                      <p:cBhvr>
                                        <p:cTn id="16" dur="500" fill="hold"/>
                                        <p:tgtEl>
                                          <p:spTgt spid="2"/>
                                        </p:tgtEl>
                                        <p:attrNameLst>
                                          <p:attrName>ppt_h</p:attrName>
                                        </p:attrNameLst>
                                      </p:cBhvr>
                                      <p:tavLst>
                                        <p:tav tm="0">
                                          <p:val>
                                            <p:strVal val="4/3*#ppt_h"/>
                                          </p:val>
                                        </p:tav>
                                        <p:tav tm="100000">
                                          <p:val>
                                            <p:strVal val="#ppt_h"/>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0"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 to="" calcmode="lin" valueType="num">
                                      <p:cBhvr>
                                        <p:cTn id="25" dur="500" fill="hold">
                                          <p:stCondLst>
                                            <p:cond delay="0"/>
                                          </p:stCondLst>
                                        </p:cTn>
                                        <p:tgtEl>
                                          <p:spTgt spid="1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6" dur="500" fill="hold">
                                          <p:stCondLst>
                                            <p:cond delay="0"/>
                                          </p:stCondLst>
                                        </p:cTn>
                                        <p:tgtEl>
                                          <p:spTgt spid="18"/>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7" dur="500" fill="hold">
                                          <p:stCondLst>
                                            <p:cond delay="0"/>
                                          </p:stCondLst>
                                        </p:cTn>
                                        <p:tgtEl>
                                          <p:spTgt spid="18"/>
                                        </p:tgtEl>
                                        <p:attrNameLst>
                                          <p:attrName>style.opacity</p:attrName>
                                        </p:attrNameLst>
                                      </p:cBhvr>
                                      <p:tavLst>
                                        <p:tav tm="0">
                                          <p:val>
                                            <p:strVal val="0"/>
                                          </p:val>
                                        </p:tav>
                                        <p:tav tm="100000">
                                          <p:val>
                                            <p:strVal val="1"/>
                                          </p:val>
                                        </p:tav>
                                      </p:tavLst>
                                    </p:anim>
                                    <p:anim to="" calcmode="lin" valueType="num">
                                      <p:cBhvr>
                                        <p:cTn id="28" dur="500" fill="hold">
                                          <p:stCondLst>
                                            <p:cond delay="0"/>
                                          </p:stCondLst>
                                        </p:cTn>
                                        <p:tgtEl>
                                          <p:spTgt spid="18"/>
                                        </p:tgtEl>
                                        <p:attrNameLst>
                                          <p:attrName>ppt_w</p:attrName>
                                        </p:attrNameLst>
                                      </p:cBhvr>
                                      <p:tavLst>
                                        <p:tav tm="0">
                                          <p:val>
                                            <p:strVal val="#ppt_w*2"/>
                                          </p:val>
                                        </p:tav>
                                        <p:tav tm="100000">
                                          <p:val>
                                            <p:strVal val="#ppt_w"/>
                                          </p:val>
                                        </p:tav>
                                      </p:tavLst>
                                    </p:anim>
                                    <p:anim to="" calcmode="lin" valueType="num">
                                      <p:cBhvr>
                                        <p:cTn id="29" dur="500" fill="hold">
                                          <p:stCondLst>
                                            <p:cond delay="0"/>
                                          </p:stCondLst>
                                        </p:cTn>
                                        <p:tgtEl>
                                          <p:spTgt spid="18"/>
                                        </p:tgtEl>
                                        <p:attrNameLst>
                                          <p:attrName>ppt_h</p:attrName>
                                        </p:attrNameLst>
                                      </p:cBhvr>
                                      <p:tavLst>
                                        <p:tav tm="0">
                                          <p:val>
                                            <p:strVal val="#ppt_h*2"/>
                                          </p:val>
                                        </p:tav>
                                        <p:tav tm="100000">
                                          <p:val>
                                            <p:strVal val="#ppt_h"/>
                                          </p:val>
                                        </p:tav>
                                      </p:tavLst>
                                    </p:anim>
                                  </p:childTnLst>
                                </p:cTn>
                              </p:par>
                              <p:par>
                                <p:cTn id="30" presetID="0"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 to="" calcmode="lin" valueType="num">
                                      <p:cBhvr>
                                        <p:cTn id="32" dur="500" fill="hold">
                                          <p:stCondLst>
                                            <p:cond delay="0"/>
                                          </p:stCondLst>
                                        </p:cTn>
                                        <p:tgtEl>
                                          <p:spTgt spid="19"/>
                                        </p:tgtEl>
                                        <p:attrNameLst>
                                          <p:attrName>ppt_x</p:attrName>
                                        </p:attrNameLst>
                                      </p:cBhvr>
                                      <p:tavLst>
                                        <p:tav tm="0" fmla="((floor(#ppt_x-0.5)+ceil(#ppt_x-0.5))*0.5+0.5)+(#ppt_x- ((floor(#ppt_x-0.5)+ceil(#ppt_x-0.5))*0.5+0.5))*$">
                                          <p:val>
                                            <p:strVal val="0"/>
                                          </p:val>
                                        </p:tav>
                                        <p:tav tm="100000">
                                          <p:val>
                                            <p:strVal val="1"/>
                                          </p:val>
                                        </p:tav>
                                      </p:tavLst>
                                    </p:anim>
                                    <p:anim to="" calcmode="lin" valueType="num">
                                      <p:cBhvr>
                                        <p:cTn id="33" dur="500" fill="hold">
                                          <p:stCondLst>
                                            <p:cond delay="0"/>
                                          </p:stCondLst>
                                        </p:cTn>
                                        <p:tgtEl>
                                          <p:spTgt spid="19"/>
                                        </p:tgtEl>
                                        <p:attrNameLst>
                                          <p:attrName>ppt_y</p:attrName>
                                        </p:attrNameLst>
                                      </p:cBhvr>
                                      <p:tavLst>
                                        <p:tav tm="0" fmla="((floor(#ppt_y-0.5)+ceil(#ppt_y-0.5))*0.5+0.5)+(#ppt_y- ((floor(#ppt_y-0.5)+ceil(#ppt_y-0.5))*0.5+0.5))*$">
                                          <p:val>
                                            <p:strVal val="0"/>
                                          </p:val>
                                        </p:tav>
                                        <p:tav tm="100000">
                                          <p:val>
                                            <p:strVal val="1"/>
                                          </p:val>
                                        </p:tav>
                                      </p:tavLst>
                                    </p:anim>
                                    <p:anim to="" calcmode="lin" valueType="num">
                                      <p:cBhvr>
                                        <p:cTn id="34" dur="500" fill="hold">
                                          <p:stCondLst>
                                            <p:cond delay="0"/>
                                          </p:stCondLst>
                                        </p:cTn>
                                        <p:tgtEl>
                                          <p:spTgt spid="19"/>
                                        </p:tgtEl>
                                        <p:attrNameLst>
                                          <p:attrName>style.opacity</p:attrName>
                                        </p:attrNameLst>
                                      </p:cBhvr>
                                      <p:tavLst>
                                        <p:tav tm="0">
                                          <p:val>
                                            <p:strVal val="0"/>
                                          </p:val>
                                        </p:tav>
                                        <p:tav tm="100000">
                                          <p:val>
                                            <p:strVal val="1"/>
                                          </p:val>
                                        </p:tav>
                                      </p:tavLst>
                                    </p:anim>
                                    <p:anim to="" calcmode="lin" valueType="num">
                                      <p:cBhvr>
                                        <p:cTn id="35" dur="500" fill="hold">
                                          <p:stCondLst>
                                            <p:cond delay="0"/>
                                          </p:stCondLst>
                                        </p:cTn>
                                        <p:tgtEl>
                                          <p:spTgt spid="19"/>
                                        </p:tgtEl>
                                        <p:attrNameLst>
                                          <p:attrName>ppt_w</p:attrName>
                                        </p:attrNameLst>
                                      </p:cBhvr>
                                      <p:tavLst>
                                        <p:tav tm="0">
                                          <p:val>
                                            <p:strVal val="#ppt_w*2"/>
                                          </p:val>
                                        </p:tav>
                                        <p:tav tm="100000">
                                          <p:val>
                                            <p:strVal val="#ppt_w"/>
                                          </p:val>
                                        </p:tav>
                                      </p:tavLst>
                                    </p:anim>
                                    <p:anim to="" calcmode="lin" valueType="num">
                                      <p:cBhvr>
                                        <p:cTn id="36" dur="500" fill="hold">
                                          <p:stCondLst>
                                            <p:cond delay="0"/>
                                          </p:stCondLst>
                                        </p:cTn>
                                        <p:tgtEl>
                                          <p:spTgt spid="19"/>
                                        </p:tgtEl>
                                        <p:attrNameLst>
                                          <p:attrName>ppt_h</p:attrName>
                                        </p:attrNameLst>
                                      </p:cBhvr>
                                      <p:tavLst>
                                        <p:tav tm="0">
                                          <p:val>
                                            <p:strVal val="#ppt_h*2"/>
                                          </p:val>
                                        </p:tav>
                                        <p:tav tm="100000">
                                          <p:val>
                                            <p:strVal val="#ppt_h"/>
                                          </p:val>
                                        </p:tav>
                                      </p:tavLst>
                                    </p:anim>
                                  </p:childTnLst>
                                </p:cTn>
                              </p:par>
                              <p:par>
                                <p:cTn id="37" presetID="0"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to="" calcmode="lin" valueType="num">
                                      <p:cBhvr>
                                        <p:cTn id="39" dur="500" fill="hold">
                                          <p:stCondLst>
                                            <p:cond delay="0"/>
                                          </p:stCondLst>
                                        </p:cTn>
                                        <p:tgtEl>
                                          <p:spTgt spid="20"/>
                                        </p:tgtEl>
                                        <p:attrNameLst>
                                          <p:attrName>ppt_x</p:attrName>
                                        </p:attrNameLst>
                                      </p:cBhvr>
                                      <p:tavLst>
                                        <p:tav tm="0" fmla="((floor(#ppt_x-0.5)+ceil(#ppt_x-0.5))*0.5+0.5)+(#ppt_x- ((floor(#ppt_x-0.5)+ceil(#ppt_x-0.5))*0.5+0.5))*$">
                                          <p:val>
                                            <p:strVal val="0"/>
                                          </p:val>
                                        </p:tav>
                                        <p:tav tm="100000">
                                          <p:val>
                                            <p:strVal val="1"/>
                                          </p:val>
                                        </p:tav>
                                      </p:tavLst>
                                    </p:anim>
                                    <p:anim to="" calcmode="lin" valueType="num">
                                      <p:cBhvr>
                                        <p:cTn id="40" dur="500" fill="hold">
                                          <p:stCondLst>
                                            <p:cond delay="0"/>
                                          </p:stCondLst>
                                        </p:cTn>
                                        <p:tgtEl>
                                          <p:spTgt spid="20"/>
                                        </p:tgtEl>
                                        <p:attrNameLst>
                                          <p:attrName>ppt_y</p:attrName>
                                        </p:attrNameLst>
                                      </p:cBhvr>
                                      <p:tavLst>
                                        <p:tav tm="0" fmla="((floor(#ppt_y-0.5)+ceil(#ppt_y-0.5))*0.5+0.5)+(#ppt_y- ((floor(#ppt_y-0.5)+ceil(#ppt_y-0.5))*0.5+0.5))*$">
                                          <p:val>
                                            <p:strVal val="0"/>
                                          </p:val>
                                        </p:tav>
                                        <p:tav tm="100000">
                                          <p:val>
                                            <p:strVal val="1"/>
                                          </p:val>
                                        </p:tav>
                                      </p:tavLst>
                                    </p:anim>
                                    <p:anim to="" calcmode="lin" valueType="num">
                                      <p:cBhvr>
                                        <p:cTn id="41" dur="500" fill="hold">
                                          <p:stCondLst>
                                            <p:cond delay="0"/>
                                          </p:stCondLst>
                                        </p:cTn>
                                        <p:tgtEl>
                                          <p:spTgt spid="20"/>
                                        </p:tgtEl>
                                        <p:attrNameLst>
                                          <p:attrName>style.opacity</p:attrName>
                                        </p:attrNameLst>
                                      </p:cBhvr>
                                      <p:tavLst>
                                        <p:tav tm="0">
                                          <p:val>
                                            <p:strVal val="0"/>
                                          </p:val>
                                        </p:tav>
                                        <p:tav tm="100000">
                                          <p:val>
                                            <p:strVal val="1"/>
                                          </p:val>
                                        </p:tav>
                                      </p:tavLst>
                                    </p:anim>
                                    <p:anim to="" calcmode="lin" valueType="num">
                                      <p:cBhvr>
                                        <p:cTn id="42" dur="500" fill="hold">
                                          <p:stCondLst>
                                            <p:cond delay="0"/>
                                          </p:stCondLst>
                                        </p:cTn>
                                        <p:tgtEl>
                                          <p:spTgt spid="20"/>
                                        </p:tgtEl>
                                        <p:attrNameLst>
                                          <p:attrName>ppt_w</p:attrName>
                                        </p:attrNameLst>
                                      </p:cBhvr>
                                      <p:tavLst>
                                        <p:tav tm="0">
                                          <p:val>
                                            <p:strVal val="#ppt_w*2"/>
                                          </p:val>
                                        </p:tav>
                                        <p:tav tm="100000">
                                          <p:val>
                                            <p:strVal val="#ppt_w"/>
                                          </p:val>
                                        </p:tav>
                                      </p:tavLst>
                                    </p:anim>
                                    <p:anim to="" calcmode="lin" valueType="num">
                                      <p:cBhvr>
                                        <p:cTn id="43" dur="500" fill="hold">
                                          <p:stCondLst>
                                            <p:cond delay="0"/>
                                          </p:stCondLst>
                                        </p:cTn>
                                        <p:tgtEl>
                                          <p:spTgt spid="20"/>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44" fill="hold" display="0">
                  <p:stCondLst>
                    <p:cond delay="indefinite"/>
                  </p:stCondLst>
                </p:cTn>
                <p:tgtEl>
                  <p:spTgt spid="44"/>
                </p:tgtEl>
              </p:cMediaNode>
            </p:video>
          </p:childTnLst>
        </p:cTn>
      </p:par>
    </p:tnLst>
    <p:bldLst>
      <p:bldP spid="17" grpId="0" animBg="1"/>
      <p:bldP spid="18" grpId="0" animBg="1"/>
      <p:bldP spid="19" grpId="0" animBg="1"/>
      <p:bldP spid="20" grpId="0" animBg="1"/>
      <p:bldP spid="2" grpId="0" animBg="1"/>
      <p:bldP spid="3" grpId="0"/>
      <p:bldP spid="4" grpId="0"/>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YOO_LOG_DOCUMENT_ID" val="850852a5956041bcb1b60b263d98677d"/>
  <p:tag name="AIGCCREATORID" val="AIGC生成内容仅供参考-2024/10/28 2:31:40 -2305437"/>
  <p:tag name="TAG_IS_CUSTEMPLATE" val="False"/>
  <p:tag name="TAG_COVER_TYPE" val="矢量"/>
  <p:tag name="TAG_COVER_THEME_COLOR" val="紫色"/>
  <p:tag name="TAG_PRESENTATION_IMAGESTYLE" val="极简"/>
  <p:tag name="TAG_CHATPPT_ID" val="4a60187176c14cbf871df2d208907dae"/>
  <p:tag name="TAG_PRESENTATION_TEMPLATE" val="{&quot;image&quot;:&quot;https://image.yoojober.com/chatppt/2024-10/b7139f57df6798c655412ce822381485.jpg&quot;,&quot;sub_images&quot;:[],&quot;title&quot;:&quot;\u64CD\u4F5C\u7CFB\u7EDF\u601D\u653F\u62A5\u544A&quot;,&quot;style&quot;:&quot;\u6781\u7B80&quot;,&quot;template_type&quot;:&quot;\u77E2\u91CF&quot;,&quot;isVector&quot;:true,&quot;color&quot;:&quot;\u7D2B\u8272&quot;,&quot;colorList&quot;:[&quot;#15005E&quot;,&quot;#FFFFFF&quot;,&quot;#FFFFFF&quot;,&quot;#221E4A&quot;,&quot;#6E44FF&quot;,&quot;#A844FF&quot;,&quot;#ffc2e2&quot;,&quot;#ff90b3&quot;,&quot;#ef7a85&quot;,&quot;#AD82F7&quot;,&quot;#6E44FF&quot;,&quot;#A844FF&quot;],&quot;scene&quot;:&quot;normal&quot;,&quot;group&quot;:&quot;group_11&quot;,&quot;cover_id&quot;:&quot;gmmK5m7S2txu&quot;,&quot;end_id&quot;:&quot;jPgRdQAx5rcp&quot;,&quot;catalog_id&quot;:&quot;ZzrRABpyRhah&quot;,&quot;chapter_id&quot;:&quot;yaVFbwsgSjbk&quot;,&quot;content_ids&quot;:[],&quot;picture_url&quot;:&quot;&quot;,&quot;isuse&quot;:true,&quot;theme_colors&quot;:[],&quot;company&quot;:&quot;&quot;,&quot;logo_left&quot;:false,&quot;logoLight&quot;:&quot;&quot;,&quot;logoDark&quot;:&quot;&quot;,&quot;school&quot;:&quot;&quot;,&quot;isCollect&quot;:false,&quot;data_id&quot;:&quot;5a270fc788821553d549b7a618ef5a12&quot;,&quot;userName&quot;:&quot;\u70AB\u9177\u55B5\u661F\u4EBA3521&quot;,&quot;authorName&quot;:&quot;&quot;}"/>
  <p:tag name="TAG_PRESENTATION_SCENE" val="normal"/>
  <p:tag name="YOO_PPT_THEMETITLE" val="操作系统思政报告"/>
  <p:tag name="YOO_PPT_THEMEWORD" val="操作系统思政报告"/>
  <p:tag name="TAG_PRESENTATION_STYLE" val="极简"/>
  <p:tag name="YOO_CHATPPT" val="1"/>
  <p:tag name="TAG_CHATPAGE_CATLOG_NUM" val="6"/>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10.xml><?xml version="1.0" encoding="utf-8"?>
<p:tagLst xmlns:a="http://schemas.openxmlformats.org/drawingml/2006/main" xmlns:r="http://schemas.openxmlformats.org/officeDocument/2006/relationships"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761c5840-3443-4a53-abc5-ab6afac3ec32"/>
  <p:tag name="YOO_CHAT_DIAGRAM_ALIGN" val="VAlign"/>
  <p:tag name="YOO_CHAT_DIAGRAM_GROUP" val="3"/>
  <p:tag name="TAG_CONTENT_GROUPINDEX" val="3"/>
</p:tagLst>
</file>

<file path=ppt/tags/tag11.xml><?xml version="1.0" encoding="utf-8"?>
<p:tagLst xmlns:a="http://schemas.openxmlformats.org/drawingml/2006/main" xmlns:r="http://schemas.openxmlformats.org/officeDocument/2006/relationships" xmlns:p="http://schemas.openxmlformats.org/presentationml/2006/main">
  <p:tag name="YOO_CHATSHAPE_TYPE" val="YOO_CHATSHAPE_NUM"/>
  <p:tag name="YOO_CHAT_DIAGRAM_SHAPETYPE" val="YOO_CHAT_DIAGRAM_NUM"/>
  <p:tag name="YOO_CHAT_DIAGRAM_ID" val="761c5840-3443-4a53-abc5-ab6afac3ec32"/>
  <p:tag name="YOO_CHAT_DIAGRAM_ALIGN" val="VAlign"/>
  <p:tag name="YOO_CHAT_DIAGRAM_GROUP" val="2"/>
  <p:tag name="TAG_CONTENT_GROUPINDEX" val="2"/>
</p:tagLst>
</file>

<file path=ppt/tags/tag12.xml><?xml version="1.0" encoding="utf-8"?>
<p:tagLst xmlns:a="http://schemas.openxmlformats.org/drawingml/2006/main" xmlns:r="http://schemas.openxmlformats.org/officeDocument/2006/relationships"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761c5840-3443-4a53-abc5-ab6afac3ec32"/>
  <p:tag name="YOO_CHAT_DIAGRAM_ALIGN" val="VAlign"/>
  <p:tag name="YOO_CHAT_DIAGRAM_GROUP" val="2"/>
  <p:tag name="TAG_CONTENT_GROUPINDEX" val="2"/>
</p:tagLst>
</file>

<file path=ppt/tags/tag13.xml><?xml version="1.0" encoding="utf-8"?>
<p:tagLst xmlns:a="http://schemas.openxmlformats.org/drawingml/2006/main" xmlns:r="http://schemas.openxmlformats.org/officeDocument/2006/relationships" xmlns:p="http://schemas.openxmlformats.org/presentationml/2006/main">
  <p:tag name="YOO_CHATSHAPE_TYPE" val="YOO_CHATSHAPE_NUM"/>
  <p:tag name="YOO_CHAT_DIAGRAM_SHAPETYPE" val="YOO_CHAT_DIAGRAM_NUM"/>
  <p:tag name="YOO_CHAT_DIAGRAM_ID" val="761c5840-3443-4a53-abc5-ab6afac3ec32"/>
  <p:tag name="YOO_CHAT_DIAGRAM_ALIGN" val="VAlign"/>
  <p:tag name="YOO_CHAT_DIAGRAM_GROUP" val="1"/>
  <p:tag name="TAG_CONTENT_GROUPINDEX" val="1"/>
</p:tagLst>
</file>

<file path=ppt/tags/tag14.xml><?xml version="1.0" encoding="utf-8"?>
<p:tagLst xmlns:a="http://schemas.openxmlformats.org/drawingml/2006/main" xmlns:r="http://schemas.openxmlformats.org/officeDocument/2006/relationships"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761c5840-3443-4a53-abc5-ab6afac3ec32"/>
  <p:tag name="YOO_CHAT_DIAGRAM_ALIGN" val="VAlign"/>
  <p:tag name="YOO_CHAT_DIAGRAM_GROUP" val="1"/>
  <p:tag name="TAG_CONTENT_GROUPINDEX" val="1"/>
</p:tagLst>
</file>

<file path=ppt/tags/tag15.xml><?xml version="1.0" encoding="utf-8"?>
<p:tagLst xmlns:a="http://schemas.openxmlformats.org/drawingml/2006/main" xmlns:r="http://schemas.openxmlformats.org/officeDocument/2006/relationships" xmlns:p="http://schemas.openxmlformats.org/presentationml/2006/main">
  <p:tag name="TAG_CONTENT_TYPE" val="二级大纲5"/>
  <p:tag name="YOO_CHATPAGE_TYPE" val="YOO_CHATPAGE_MULTCONTENT"/>
  <p:tag name="YOO_CHATPAGE_CATLOG" val="国产操作系统发展历程"/>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16.xml><?xml version="1.0" encoding="utf-8"?>
<p:tagLst xmlns:a="http://schemas.openxmlformats.org/drawingml/2006/main" xmlns:r="http://schemas.openxmlformats.org/officeDocument/2006/relationships" xmlns:p="http://schemas.openxmlformats.org/presentationml/2006/main">
  <p:tag name="YOO_CHATSHAPE_TYPE" val="YOO_CHATSHAPE_TITLE"/>
  <p:tag name="TAG_CONTENT_DIAGRAM_INDEX" val="c985f4df7f6f458aaee74304a75c44e1"/>
</p:tagLst>
</file>

<file path=ppt/tags/tag1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c3b533ae887744078beba69df5b4cdff"/>
  <p:tag name="TAG_CONTENT_SUBINDEX" val="1"/>
  <p:tag name="YOO_CHATSHAPE_LINK" val="sp:子标题1"/>
</p:tagLst>
</file>

<file path=ppt/tags/tag18.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c3b533ae887744078beba69df5b4cdff"/>
  <p:tag name="TAG_CONTENT_SUBINDEX" val="1"/>
  <p:tag name="YOO_CHATSHAPE_LINK" val="sp:子标题1"/>
</p:tagLst>
</file>

<file path=ppt/tags/tag19.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c3b533ae887744078beba69df5b4cdff"/>
  <p:tag name="TAG_CONTENT_SUBINDEX" val="2"/>
  <p:tag name="YOO_CHATSHAPE_LINK" val="sp:子标题2"/>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20.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c3b533ae887744078beba69df5b4cdff"/>
  <p:tag name="TAG_CONTENT_SUBINDEX" val="2"/>
  <p:tag name="YOO_CHATSHAPE_LINK" val="sp:子标题2"/>
</p:tagLst>
</file>

<file path=ppt/tags/tag21.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c3b533ae887744078beba69df5b4cdff"/>
  <p:tag name="TAG_CONTENT_SUBINDEX" val="3"/>
  <p:tag name="YOO_CHATSHAPE_LINK" val="sp:子标题3"/>
</p:tagLst>
</file>

<file path=ppt/tags/tag22.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c3b533ae887744078beba69df5b4cdff"/>
  <p:tag name="TAG_CONTENT_SUBINDEX" val="3"/>
  <p:tag name="YOO_CHATSHAPE_LINK" val="sp:子标题3"/>
</p:tagLst>
</file>

<file path=ppt/tags/tag23.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4"/>
  <p:tag name="TAG_CONTENT_DIAGRAM_INDEX" val="c3b533ae887744078beba69df5b4cdff"/>
  <p:tag name="TAG_CONTENT_SUBINDEX" val="4"/>
  <p:tag name="YOO_CHATSHAPE_LINK" val="sp:子标题4"/>
</p:tagLst>
</file>

<file path=ppt/tags/tag24.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4"/>
  <p:tag name="TAG_CONTENT_DIAGRAM_INDEX" val="c3b533ae887744078beba69df5b4cdff"/>
  <p:tag name="TAG_CONTENT_SUBINDEX" val="4"/>
  <p:tag name="YOO_CHATSHAPE_LINK" val="sp:子标题4"/>
</p:tagLst>
</file>

<file path=ppt/tags/tag25.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c3b533ae887744078beba69df5b4cdff"/>
  <p:tag name="TAG_CONTENT_SUBINDEX" val="1"/>
  <p:tag name="YOO_CHATSHAPE_LINK" val="sp:子标题1"/>
</p:tagLst>
</file>

<file path=ppt/tags/tag26.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2"/>
  <p:tag name="TAG_CONTENT_DIAGRAM_INDEX" val="c3b533ae887744078beba69df5b4cdff"/>
  <p:tag name="TAG_CONTENT_SUBINDEX" val="2"/>
  <p:tag name="YOO_CHATSHAPE_LINK" val="sp:子标题2"/>
</p:tagLst>
</file>

<file path=ppt/tags/tag2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3"/>
  <p:tag name="TAG_CONTENT_DIAGRAM_INDEX" val="c3b533ae887744078beba69df5b4cdff"/>
  <p:tag name="TAG_CONTENT_SUBINDEX" val="3"/>
  <p:tag name="YOO_CHATSHAPE_LINK" val="sp:子标题3"/>
</p:tagLst>
</file>

<file path=ppt/tags/tag28.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4"/>
  <p:tag name="TAG_CONTENT_DIAGRAM_INDEX" val="c3b533ae887744078beba69df5b4cdff"/>
  <p:tag name="TAG_CONTENT_SUBINDEX" val="4"/>
  <p:tag name="YOO_CHATSHAPE_LINK" val="sp:子标题4"/>
</p:tagLst>
</file>

<file path=ppt/tags/tag29.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1"/>
  <p:tag name="TAG_CONTENT_DIAGRAM_INDEX" val="c3b533ae887744078beba69df5b4cdff"/>
  <p:tag name="TAG_CONTENT_SUBINDEX" val="1"/>
</p:tagLst>
</file>

<file path=ppt/tags/tag3.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炫酷喵星人3521"/>
  <p:tag name="YOO_CHATSHAPE_AUTHOR_NICK" val="炫酷喵星人3521"/>
</p:tagLst>
</file>

<file path=ppt/tags/tag3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2"/>
  <p:tag name="TAG_CONTENT_DIAGRAM_INDEX" val="c3b533ae887744078beba69df5b4cdff"/>
  <p:tag name="TAG_CONTENT_SUBINDEX" val="2"/>
</p:tagLst>
</file>

<file path=ppt/tags/tag31.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3"/>
  <p:tag name="TAG_CONTENT_DIAGRAM_INDEX" val="c3b533ae887744078beba69df5b4cdff"/>
  <p:tag name="TAG_CONTENT_SUBINDEX" val="3"/>
</p:tagLst>
</file>

<file path=ppt/tags/tag3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4"/>
  <p:tag name="TAG_CONTENT_DIAGRAM_INDEX" val="c3b533ae887744078beba69df5b4cdff"/>
  <p:tag name="TAG_CONTENT_SUBINDEX" val="4"/>
</p:tagLst>
</file>

<file path=ppt/tags/tag33.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1"/>
  <p:tag name="TAG_CONTENT_DIAGRAM_INDEX" val="c3b533ae887744078beba69df5b4cdff"/>
  <p:tag name="TAG_CONTENT_SUBINDEX" val="1"/>
</p:tagLst>
</file>

<file path=ppt/tags/tag3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2"/>
  <p:tag name="TAG_CONTENT_DIAGRAM_INDEX" val="c3b533ae887744078beba69df5b4cdff"/>
  <p:tag name="TAG_CONTENT_SUBINDEX" val="2"/>
</p:tagLst>
</file>

<file path=ppt/tags/tag3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3"/>
  <p:tag name="TAG_CONTENT_DIAGRAM_INDEX" val="c3b533ae887744078beba69df5b4cdff"/>
  <p:tag name="TAG_CONTENT_SUBINDEX" val="3"/>
</p:tagLst>
</file>

<file path=ppt/tags/tag3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4"/>
  <p:tag name="TAG_CONTENT_DIAGRAM_INDEX" val="c3b533ae887744078beba69df5b4cdff"/>
  <p:tag name="TAG_CONTENT_SUBINDEX" val="4"/>
</p:tagLst>
</file>

<file path=ppt/tags/tag3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5"/>
  <p:tag name="TAG_CONTENT_DIAGRAM_INDEX" val="c3b533ae887744078beba69df5b4cdff"/>
  <p:tag name="TAG_CONTENT_SUBINDEX" val="5"/>
  <p:tag name="YOO_CHATSHAPE_LINK" val="sp:子标题5"/>
</p:tagLst>
</file>

<file path=ppt/tags/tag38.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5"/>
  <p:tag name="TAG_CONTENT_DIAGRAM_INDEX" val="c3b533ae887744078beba69df5b4cdff"/>
  <p:tag name="TAG_CONTENT_SUBINDEX" val="4"/>
  <p:tag name="YOO_CHATSHAPE_LINK" val="sp:子标题4"/>
</p:tagLst>
</file>

<file path=ppt/tags/tag39.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5"/>
  <p:tag name="TAG_CONTENT_DIAGRAM_INDEX" val="c3b533ae887744078beba69df5b4cdff"/>
  <p:tag name="TAG_CONTENT_SUBINDEX" val="5"/>
  <p:tag name="YOO_CHATSHAPE_LINK" val="sp:子标题5"/>
</p:tagLst>
</file>

<file path=ppt/tags/tag4.xml><?xml version="1.0" encoding="utf-8"?>
<p:tagLst xmlns:a="http://schemas.openxmlformats.org/drawingml/2006/main" xmlns:r="http://schemas.openxmlformats.org/officeDocument/2006/relationships" xmlns:p="http://schemas.openxmlformats.org/presentationml/2006/main">
  <p:tag name="YOO_CHATSHAPE_TYPE" val="YOO_CHATSHAPE_DATE"/>
  <p:tag name="YOO_CHATSHAPE_DATE" val="2024/10/28"/>
</p:tagLst>
</file>

<file path=ppt/tags/tag40.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5"/>
  <p:tag name="TAG_CONTENT_DIAGRAM_INDEX" val="c3b533ae887744078beba69df5b4cdff"/>
  <p:tag name="TAG_CONTENT_SUBINDEX" val="5"/>
</p:tagLst>
</file>

<file path=ppt/tags/tag41.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5"/>
  <p:tag name="TAG_CONTENT_DIAGRAM_INDEX" val="c3b533ae887744078beba69df5b4cdff"/>
  <p:tag name="TAG_CONTENT_SUBINDEX" val="5"/>
</p:tagLst>
</file>

<file path=ppt/tags/tag42.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1"/>
  <p:tag name="TAG_CONTENT_DIAGRAM_INDEX" val="c3b533ae887744078beba69df5b4cdff"/>
  <p:tag name="TAG_CONTENT_SUBINDEX" val="1"/>
</p:tagLst>
</file>

<file path=ppt/tags/tag43.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2"/>
  <p:tag name="TAG_CONTENT_DIAGRAM_INDEX" val="c3b533ae887744078beba69df5b4cdff"/>
  <p:tag name="TAG_CONTENT_SUBINDEX" val="2"/>
</p:tagLst>
</file>

<file path=ppt/tags/tag44.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3"/>
  <p:tag name="TAG_CONTENT_DIAGRAM_INDEX" val="c3b533ae887744078beba69df5b4cdff"/>
  <p:tag name="TAG_CONTENT_SUBINDEX" val="3"/>
</p:tagLst>
</file>

<file path=ppt/tags/tag45.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4"/>
  <p:tag name="TAG_CONTENT_DIAGRAM_INDEX" val="c3b533ae887744078beba69df5b4cdff"/>
  <p:tag name="TAG_CONTENT_SUBINDEX" val="4"/>
</p:tagLst>
</file>

<file path=ppt/tags/tag46.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5"/>
  <p:tag name="TAG_CONTENT_DIAGRAM_INDEX" val="c3b533ae887744078beba69df5b4cdff"/>
  <p:tag name="TAG_CONTENT_SUBINDEX" val="5"/>
</p:tagLst>
</file>

<file path=ppt/tags/tag47.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3.9011 36H4.09863C5.10208 25.8934 13.6292 18 23.9999 18C34.3706 18 42.8977 25.8934 43.9011 36Z&quot; fill=&quot;#2F88FF&quot; stroke=&quot;black&quot; stroke-width=&quot;4&quot; stroke-linejoin=&quot;round&quot;/&gt;&#10;&lt;path d=&quot;M14 20L10 13&quot; stroke=&quot;black&quot; stroke-width=&quot;4&quot; stroke-linecap=&quot;round&quot; stroke-linejoin=&quot;round&quot;/&gt;&#10;&lt;path d=&quot;M33 20L37 13&quot; stroke=&quot;black&quot; stroke-width=&quot;4&quot; stroke-linecap=&quot;round&quot; stroke-linejoin=&quot;round&quot;/&gt;&#10;&lt;circle cx=&quot;15&quot; cy=&quot;29&quot; r=&quot;2&quot; fill=&quot;white&quot;/&gt;&#10;&lt;circle cx=&quot;33&quot; cy=&quot;29&quot; r=&quot;2&quot; fill=&quot;white&quot;/&gt;&#10;&lt;/svg&gt;"/>
  <p:tag name="YOO_CHATSHAPE_ICON_STRING" val="国产操作系统发展历程"/>
  <p:tag name="YOO_CHATSHAPE_TYPE" val="YOO_CHATSHAPE_ICON"/>
  <p:tag name="TAG_CONTENT_GROUPINDEX" val="1"/>
  <p:tag name="TAG_CONTENT_DIAGRAM_INDEX" val="c3b533ae887744078beba69df5b4cdff"/>
  <p:tag name="TAG_CONTENT_SUBINDEX" val="1"/>
</p:tagLst>
</file>

<file path=ppt/tags/tag48.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6.75 11.0625L19.6875 9.33752V21.4125H6.75V11.0625Z&quot; fill=&quot;#2F88FF&quot; stroke=&quot;black&quot; stroke-width=&quot;3.83333&quot; stroke-linejoin=&quot;round&quot;/&gt;&#10;&lt;path d=&quot;M24.8623 8.84464L41.2498 6.75V21.4125H24.8623V8.84464Z&quot; fill=&quot;#2F88FF&quot; stroke=&quot;black&quot; stroke-width=&quot;3.83333&quot; stroke-linejoin=&quot;round&quot;/&gt;&#10;&lt;path d=&quot;M24.8623 27.45L41.2498 27.8333V41.25L24.8623 38.5666V27.45Z&quot; fill=&quot;#2F88FF&quot; stroke=&quot;black&quot; stroke-width=&quot;3.83333&quot; stroke-linejoin=&quot;round&quot;/&gt;&#10;&lt;path d=&quot;M6.75 26.5875L19.6875 26.899V37.8L6.75 35.6198V26.5875Z&quot; fill=&quot;#2F88FF&quot; stroke=&quot;black&quot; stroke-width=&quot;3.83333&quot; stroke-linejoin=&quot;round&quot;/&gt;&#10;&lt;/svg&gt;"/>
  <p:tag name="YOO_CHATSHAPE_ICON_STRING" val="国产操作系统发展历程"/>
  <p:tag name="YOO_CHATSHAPE_TYPE" val="YOO_CHATSHAPE_ICON"/>
  <p:tag name="TAG_CONTENT_GROUPINDEX" val="2"/>
  <p:tag name="TAG_CONTENT_DIAGRAM_INDEX" val="c3b533ae887744078beba69df5b4cdff"/>
  <p:tag name="TAG_CONTENT_SUBINDEX" val="2"/>
</p:tagLst>
</file>

<file path=ppt/tags/tag49.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3.9011 36H4.09863C5.10208 25.8934 13.6292 18 23.9999 18C34.3706 18 42.8977 25.8934 43.9011 36Z&quot; fill=&quot;#2F88FF&quot; stroke=&quot;black&quot; stroke-width=&quot;4&quot; stroke-linejoin=&quot;round&quot;/&gt;&#10;&lt;path d=&quot;M14 20L10 13&quot; stroke=&quot;black&quot; stroke-width=&quot;4&quot; stroke-linecap=&quot;round&quot; stroke-linejoin=&quot;round&quot;/&gt;&#10;&lt;path d=&quot;M33 20L37 13&quot; stroke=&quot;black&quot; stroke-width=&quot;4&quot; stroke-linecap=&quot;round&quot; stroke-linejoin=&quot;round&quot;/&gt;&#10;&lt;circle cx=&quot;15&quot; cy=&quot;29&quot; r=&quot;2&quot; fill=&quot;white&quot;/&gt;&#10;&lt;circle cx=&quot;33&quot; cy=&quot;29&quot; r=&quot;2&quot; fill=&quot;white&quot;/&gt;&#10;&lt;/svg&gt;"/>
  <p:tag name="YOO_CHATSHAPE_ICON_STRING" val="国产操作系统发展历程"/>
  <p:tag name="YOO_CHATSHAPE_TYPE" val="YOO_CHATSHAPE_ICON"/>
  <p:tag name="TAG_CONTENT_GROUPINDEX" val="3"/>
  <p:tag name="TAG_CONTENT_DIAGRAM_INDEX" val="c3b533ae887744078beba69df5b4cdff"/>
  <p:tag name="TAG_CONTENT_SUBINDEX" val="3"/>
</p:tagLst>
</file>

<file path=ppt/tags/tag5.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50.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3.9011 36H4.09863C5.10208 25.8934 13.6292 18 23.9999 18C34.3706 18 42.8977 25.8934 43.9011 36Z&quot; fill=&quot;#2F88FF&quot; stroke=&quot;black&quot; stroke-width=&quot;4&quot; stroke-linejoin=&quot;round&quot;/&gt;&#10;&lt;path d=&quot;M14 20L10 13&quot; stroke=&quot;black&quot; stroke-width=&quot;4&quot; stroke-linecap=&quot;round&quot; stroke-linejoin=&quot;round&quot;/&gt;&#10;&lt;path d=&quot;M33 20L37 13&quot; stroke=&quot;black&quot; stroke-width=&quot;4&quot; stroke-linecap=&quot;round&quot; stroke-linejoin=&quot;round&quot;/&gt;&#10;&lt;circle cx=&quot;15&quot; cy=&quot;29&quot; r=&quot;2&quot; fill=&quot;white&quot;/&gt;&#10;&lt;circle cx=&quot;33&quot; cy=&quot;29&quot; r=&quot;2&quot; fill=&quot;white&quot;/&gt;&#10;&lt;/svg&gt;"/>
  <p:tag name="YOO_CHATSHAPE_ICON_STRING" val="国产操作系统发展历程"/>
  <p:tag name="YOO_CHATSHAPE_TYPE" val="YOO_CHATSHAPE_ICON"/>
  <p:tag name="TAG_CONTENT_GROUPINDEX" val="4"/>
  <p:tag name="TAG_CONTENT_DIAGRAM_INDEX" val="c3b533ae887744078beba69df5b4cdff"/>
  <p:tag name="TAG_CONTENT_SUBINDEX" val="4"/>
</p:tagLst>
</file>

<file path=ppt/tags/tag51.xml><?xml version="1.0" encoding="utf-8"?>
<p:tagLst xmlns:a="http://schemas.openxmlformats.org/drawingml/2006/main" xmlns:r="http://schemas.openxmlformats.org/officeDocument/2006/relationships" xmlns:p="http://schemas.openxmlformats.org/presentationml/2006/main">
  <p:tag name="YOO_CHATSHAPE_ICON_CODE" val="&lt;svg width=&quot;48&quot; height=&quot;48&quot; viewBox=&quot;0 0 48 48&quot; fill=&quot;none&quot; xmlns=&quot;http://www.w3.org/2000/svg&quot;&gt;&#10;&lt;path d=&quot;M43.9011 36H4.09863C5.10208 25.8934 13.6292 18 23.9999 18C34.3706 18 42.8977 25.8934 43.9011 36Z&quot; fill=&quot;#2F88FF&quot; stroke=&quot;black&quot; stroke-width=&quot;4&quot; stroke-linejoin=&quot;round&quot;/&gt;&#10;&lt;path d=&quot;M14 20L10 13&quot; stroke=&quot;black&quot; stroke-width=&quot;4&quot; stroke-linecap=&quot;round&quot; stroke-linejoin=&quot;round&quot;/&gt;&#10;&lt;path d=&quot;M33 20L37 13&quot; stroke=&quot;black&quot; stroke-width=&quot;4&quot; stroke-linecap=&quot;round&quot; stroke-linejoin=&quot;round&quot;/&gt;&#10;&lt;circle cx=&quot;15&quot; cy=&quot;29&quot; r=&quot;2&quot; fill=&quot;white&quot;/&gt;&#10;&lt;circle cx=&quot;33&quot; cy=&quot;29&quot; r=&quot;2&quot; fill=&quot;white&quot;/&gt;&#10;&lt;/svg&gt;"/>
  <p:tag name="YOO_CHATSHAPE_ICON_STRING" val="国产操作系统发展历程"/>
  <p:tag name="YOO_CHATSHAPE_TYPE" val="YOO_CHATSHAPE_ICON"/>
  <p:tag name="TAG_CONTENT_GROUPINDEX" val="5"/>
  <p:tag name="TAG_CONTENT_DIAGRAM_INDEX" val="c3b533ae887744078beba69df5b4cdff"/>
  <p:tag name="TAG_CONTENT_SUBINDEX" val="5"/>
</p:tagLst>
</file>

<file path=ppt/tags/tag52.xml><?xml version="1.0" encoding="utf-8"?>
<p:tagLst xmlns:a="http://schemas.openxmlformats.org/drawingml/2006/main" xmlns:r="http://schemas.openxmlformats.org/officeDocument/2006/relationships" xmlns:p="http://schemas.openxmlformats.org/presentationml/2006/main">
  <p:tag name="TAG_CONTENT_TYPE" val="1标题1内容1图"/>
  <p:tag name="YOO_CHATPAGE_TYPE" val="YOO_CHATPAGE_CONTENT"/>
  <p:tag name="YOO_CHATPPT_CONTENT" val="1"/>
  <p:tag name="YOO_CHATPAGE_CATLOG" val="国产操作系统的困境与机遇"/>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53.xml><?xml version="1.0" encoding="utf-8"?>
<p:tagLst xmlns:a="http://schemas.openxmlformats.org/drawingml/2006/main" xmlns:r="http://schemas.openxmlformats.org/officeDocument/2006/relationships" xmlns:p="http://schemas.openxmlformats.org/presentationml/2006/main">
  <p:tag name="YOO_CHATSHAPE_TYPE" val="YOO_CHATSHAPE_TITLE"/>
  <p:tag name="TAG_CONTENT_DIAGRAM_INDEX" val="eb7564db1ba94a299d64c232f03a5d55"/>
</p:tagLst>
</file>

<file path=ppt/tags/tag54.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3"/>
</p:tagLst>
</file>

<file path=ppt/tags/tag5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3"/>
</p:tagLst>
</file>

<file path=ppt/tags/tag56.xml><?xml version="1.0" encoding="utf-8"?>
<p:tagLst xmlns:a="http://schemas.openxmlformats.org/drawingml/2006/main" xmlns:r="http://schemas.openxmlformats.org/officeDocument/2006/relationships" xmlns:p="http://schemas.openxmlformats.org/presentationml/2006/main">
  <p:tag name="YOO_CHATSHAPE_TYPE" val="YOO_CHATSHAPE_CONTENT"/>
  <p:tag name="TAG_CONTENT_DIAGRAM_INDEX" val="eb7564db1ba94a299d64c232f03a5d55"/>
</p:tagLst>
</file>

<file path=ppt/tags/tag57.xml><?xml version="1.0" encoding="utf-8"?>
<p:tagLst xmlns:a="http://schemas.openxmlformats.org/drawingml/2006/main" xmlns:r="http://schemas.openxmlformats.org/officeDocument/2006/relationships" xmlns:p="http://schemas.openxmlformats.org/presentationml/2006/main">
  <p:tag name="TAG_IMAGE_TYPE" val="云图"/>
  <p:tag name="TAG_CHATSHAPE_IMAGE_FILE" val="C:\Users\25212\AppData\Roaming\BIYOO\temp\bb3b419ee78a4280bcb09a1cf23abb00.png"/>
  <p:tag name="YOO_CHATSHAPE_TYPE" val="YOO_CHATSHAPE_WORDCLOUD"/>
  <p:tag name="TAG_CONTENT_DIAGRAM_INDEX" val="eb7564db1ba94a299d64c232f03a5d55"/>
  <p:tag name="TAG_CONTENT_SUBINDEX" val="1"/>
</p:tagLst>
</file>

<file path=ppt/tags/tag58.xml><?xml version="1.0" encoding="utf-8"?>
<p:tagLst xmlns:a="http://schemas.openxmlformats.org/drawingml/2006/main" xmlns:r="http://schemas.openxmlformats.org/officeDocument/2006/relationships" xmlns:p="http://schemas.openxmlformats.org/presentationml/2006/main">
  <p:tag name="YOO_CHATSHAPE_TYPE" val="YOO_CHATSHAPE_TITLE_ICON"/>
</p:tagLst>
</file>

<file path=ppt/tags/tag59.xml><?xml version="1.0" encoding="utf-8"?>
<p:tagLst xmlns:a="http://schemas.openxmlformats.org/drawingml/2006/main" xmlns:r="http://schemas.openxmlformats.org/officeDocument/2006/relationships" xmlns:p="http://schemas.openxmlformats.org/presentationml/2006/main">
  <p:tag name="TAG_CONTENT_TYPE" val="二级大纲2"/>
  <p:tag name="YOO_CHATPAGE_TYPE" val="YOO_CHATPAGE_MULTCONTENT"/>
  <p:tag name="YOO_CHATPAGE_CATLOG" val="如何发展操作系统"/>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6.xml><?xml version="1.0" encoding="utf-8"?>
<p:tagLst xmlns:a="http://schemas.openxmlformats.org/drawingml/2006/main" xmlns:r="http://schemas.openxmlformats.org/officeDocument/2006/relationships" xmlns:p="http://schemas.openxmlformats.org/presentationml/2006/main">
  <p:tag name="YOO_CHATPAGE_TYPE" val="YOO_CHATPAGE_CATLOG"/>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60.xml><?xml version="1.0" encoding="utf-8"?>
<p:tagLst xmlns:a="http://schemas.openxmlformats.org/drawingml/2006/main" xmlns:r="http://schemas.openxmlformats.org/officeDocument/2006/relationships" xmlns:p="http://schemas.openxmlformats.org/presentationml/2006/main">
  <p:tag name="YOO_CHATSHAPE_TYPE" val="YOO_CHATSHAPE_TITLE"/>
  <p:tag name="TAG_CONTENT_DIAGRAM_INDEX" val="43bcf97da8f04472abe634744323d10e"/>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be84350847034549a1c6eecc7b9e6408"/>
  <p:tag name="TAG_CONTENT_SUBINDEX" val="2"/>
  <p:tag name="YOO_CHATSHAPE_LINK" val="sp:子标题2"/>
</p:tagLst>
</file>

<file path=ppt/tags/tag62.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be84350847034549a1c6eecc7b9e6408"/>
  <p:tag name="TAG_CONTENT_SUBINDEX" val="1"/>
  <p:tag name="YOO_CHATSHAPE_LINK" val="sp:子标题1"/>
</p:tagLst>
</file>

<file path=ppt/tags/tag6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1"/>
  <p:tag name="TAG_CONTENT_DIAGRAM_INDEX" val="be84350847034549a1c6eecc7b9e6408"/>
  <p:tag name="TAG_CONTENT_SUBINDEX" val="1"/>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1"/>
  <p:tag name="TAG_CONTENT_DIAGRAM_INDEX" val="be84350847034549a1c6eecc7b9e6408"/>
  <p:tag name="TAG_CONTENT_SUBINDEX" val="1"/>
</p:tagLst>
</file>

<file path=ppt/tags/tag65.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2"/>
  <p:tag name="TAG_CONTENT_DIAGRAM_INDEX" val="be84350847034549a1c6eecc7b9e6408"/>
  <p:tag name="TAG_CONTENT_SUBINDEX" val="2"/>
</p:tagLst>
</file>

<file path=ppt/tags/tag6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2"/>
  <p:tag name="TAG_CONTENT_DIAGRAM_INDEX" val="be84350847034549a1c6eecc7b9e6408"/>
  <p:tag name="TAG_CONTENT_SUBINDEX" val="2"/>
</p:tagLst>
</file>

<file path=ppt/tags/tag67.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be84350847034549a1c6eecc7b9e6408"/>
  <p:tag name="TAG_CONTENT_SUBINDEX" val="1"/>
  <p:tag name="YOO_CHATSHAPE_LINK" val="sp:子标题1"/>
</p:tagLst>
</file>

<file path=ppt/tags/tag68.xml><?xml version="1.0" encoding="utf-8"?>
<p:tagLst xmlns:a="http://schemas.openxmlformats.org/drawingml/2006/main" xmlns:r="http://schemas.openxmlformats.org/officeDocument/2006/relationships" xmlns:p="http://schemas.openxmlformats.org/presentationml/2006/main">
  <p:tag name="YOO_CHATSHAPE_TYPE" val="YOO_CHATSHAPE_CHILDDECORATE"/>
  <p:tag name="TAG_CONTENT_GROUPINDEX" val="1"/>
  <p:tag name="TAG_CONTENT_DIAGRAM_INDEX" val="be84350847034549a1c6eecc7b9e6408"/>
  <p:tag name="TAG_CONTENT_SUBINDEX" val="2"/>
  <p:tag name="YOO_CHATSHAPE_LINK" val="sp:子标题2"/>
</p:tagLst>
</file>

<file path=ppt/tags/tag69.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1"/>
  <p:tag name="TAG_CONTENT_DIAGRAM_INDEX" val="be84350847034549a1c6eecc7b9e6408"/>
  <p:tag name="TAG_CONTENT_SUBINDEX" val="1"/>
</p:tagLst>
</file>

<file path=ppt/tags/tag7.xml><?xml version="1.0" encoding="utf-8"?>
<p:tagLst xmlns:a="http://schemas.openxmlformats.org/drawingml/2006/main" xmlns:r="http://schemas.openxmlformats.org/officeDocument/2006/relationships" xmlns:p="http://schemas.openxmlformats.org/presentationml/2006/main">
  <p:tag name="YOO_CHATSHAPE_TYPE" val="YOO_CHATSHAPE_NUM"/>
  <p:tag name="YOO_CHAT_DIAGRAM_SHAPETYPE" val="YOO_CHAT_DIAGRAM_NUM"/>
  <p:tag name="YOO_CHAT_DIAGRAM_ID" val="761c5840-3443-4a53-abc5-ab6afac3ec32"/>
  <p:tag name="YOO_CHAT_DIAGRAM_ALIGN" val="VAlign"/>
  <p:tag name="YOO_CHAT_DIAGRAM_GROUP" val="4"/>
  <p:tag name="TAG_CONTENT_GROUPINDEX" val="4"/>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NUM"/>
  <p:tag name="TAG_CONTENT_GROUPINDEX" val="1"/>
  <p:tag name="TAG_CONTENT_DIAGRAM_INDEX" val="be84350847034549a1c6eecc7b9e6408"/>
  <p:tag name="TAG_CONTENT_SUBINDEX" val="2"/>
</p:tagLst>
</file>

<file path=ppt/tags/tag71.xml><?xml version="1.0" encoding="utf-8"?>
<p:tagLst xmlns:a="http://schemas.openxmlformats.org/drawingml/2006/main" xmlns:r="http://schemas.openxmlformats.org/officeDocument/2006/relationships" xmlns:p="http://schemas.openxmlformats.org/presentationml/2006/main">
  <p:tag name="TAG_CONTENT_TYPE" val="二级大纲3"/>
  <p:tag name="YOO_CHATPAGE_TYPE" val="YOO_CHATPAGE_MULTCONTENT"/>
  <p:tag name="YOO_CHATPAGE_CATLOG" val="国产操作系统的发展策略"/>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3"/>
  <p:tag name="TAG_CONTENT_DIAGRAM_INDEX" val="7e0ea8d3c6294f7cb8eef1685f059906"/>
  <p:tag name="TAG_CONTENT_SUBINDEX" val="3"/>
</p:tagLst>
</file>

<file path=ppt/tags/tag73.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2"/>
  <p:tag name="TAG_CONTENT_DIAGRAM_INDEX" val="7e0ea8d3c6294f7cb8eef1685f059906"/>
  <p:tag name="TAG_CONTENT_SUBINDEX" val="2"/>
</p:tagLst>
</file>

<file path=ppt/tags/tag74.xml><?xml version="1.0" encoding="utf-8"?>
<p:tagLst xmlns:a="http://schemas.openxmlformats.org/drawingml/2006/main" xmlns:r="http://schemas.openxmlformats.org/officeDocument/2006/relationships" xmlns:p="http://schemas.openxmlformats.org/presentationml/2006/main">
  <p:tag name="YOO_CHATSHAPE_TYPE" val="YOO_CHATSHAPE_CHILDCONTENT"/>
  <p:tag name="TAG_CONTENT_GROUPINDEX" val="1"/>
  <p:tag name="TAG_CONTENT_DIAGRAM_INDEX" val="7e0ea8d3c6294f7cb8eef1685f059906"/>
  <p:tag name="TAG_CONTENT_SUBINDEX" val="1"/>
</p:tagLst>
</file>

<file path=ppt/tags/tag75.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3"/>
  <p:tag name="TAG_CONTENT_DIAGRAM_INDEX" val="7e0ea8d3c6294f7cb8eef1685f059906"/>
  <p:tag name="TAG_CONTENT_SUBINDEX" val="3"/>
</p:tagLst>
</file>

<file path=ppt/tags/tag76.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2"/>
  <p:tag name="TAG_CONTENT_DIAGRAM_INDEX" val="7e0ea8d3c6294f7cb8eef1685f059906"/>
  <p:tag name="TAG_CONTENT_SUBINDEX" val="2"/>
</p:tagLst>
</file>

<file path=ppt/tags/tag7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GROUPINDEX" val="1"/>
  <p:tag name="TAG_CONTENT_DIAGRAM_INDEX" val="7e0ea8d3c6294f7cb8eef1685f059906"/>
  <p:tag name="TAG_CONTENT_SUBINDEX" val="1"/>
</p:tagLst>
</file>

<file path=ppt/tags/tag78.xml><?xml version="1.0" encoding="utf-8"?>
<p:tagLst xmlns:a="http://schemas.openxmlformats.org/drawingml/2006/main" xmlns:r="http://schemas.openxmlformats.org/officeDocument/2006/relationships" xmlns:p="http://schemas.openxmlformats.org/presentationml/2006/main">
  <p:tag name="TAG_CHATSHAPE_IMAGE_FILE" val="C:\Users\25212\AppData\Roaming\BIYOO\ChatPPT\Temp\202410\9b8b620312294c49b1cba0312260cb2c.cc0"/>
  <p:tag name="YOO_CHATSHAPE_TYPE" val="YOO_CHATSHAPE_CHILDIMAGE"/>
  <p:tag name="TAG_CONTENT_GROUPINDEX" val="2"/>
  <p:tag name="TAG_CONTENT_DIAGRAM_INDEX" val="7e0ea8d3c6294f7cb8eef1685f059906"/>
  <p:tag name="TAG_CONTENT_SUBINDEX" val="3"/>
</p:tagLst>
</file>

<file path=ppt/tags/tag79.xml><?xml version="1.0" encoding="utf-8"?>
<p:tagLst xmlns:a="http://schemas.openxmlformats.org/drawingml/2006/main" xmlns:r="http://schemas.openxmlformats.org/officeDocument/2006/relationships" xmlns:p="http://schemas.openxmlformats.org/presentationml/2006/main">
  <p:tag name="TAG_CHATSHAPE_IMAGE_FILE" val="C:\Users\25212\AppData\Roaming\BIYOO\ChatPPT\Temp\202410\d03105b396844a5cbd7759f91b0ae818.cc0"/>
  <p:tag name="YOO_CHATSHAPE_TYPE" val="YOO_CHATSHAPE_CHILDIMAGE"/>
  <p:tag name="TAG_CONTENT_GROUPINDEX" val="1"/>
  <p:tag name="TAG_CONTENT_DIAGRAM_INDEX" val="7e0ea8d3c6294f7cb8eef1685f059906"/>
  <p:tag name="TAG_CONTENT_SUBINDEX" val="2"/>
</p:tagLst>
</file>

<file path=ppt/tags/tag8.xml><?xml version="1.0" encoding="utf-8"?>
<p:tagLst xmlns:a="http://schemas.openxmlformats.org/drawingml/2006/main" xmlns:r="http://schemas.openxmlformats.org/officeDocument/2006/relationships"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761c5840-3443-4a53-abc5-ab6afac3ec32"/>
  <p:tag name="YOO_CHAT_DIAGRAM_ALIGN" val="VAlign"/>
  <p:tag name="YOO_CHAT_DIAGRAM_GROUP" val="4"/>
  <p:tag name="TAG_CONTENT_GROUPINDEX" val="4"/>
</p:tagLst>
</file>

<file path=ppt/tags/tag80.xml><?xml version="1.0" encoding="utf-8"?>
<p:tagLst xmlns:a="http://schemas.openxmlformats.org/drawingml/2006/main" xmlns:r="http://schemas.openxmlformats.org/officeDocument/2006/relationships" xmlns:p="http://schemas.openxmlformats.org/presentationml/2006/main">
  <p:tag name="TAG_CHATSHAPE_IMAGE_FILE" val="C:\Users\25212\AppData\Roaming\BIYOO\ChatPPT\Temp\202410\b5e8e2ce4cf944a7bebe62b26b1648d8.cc0"/>
  <p:tag name="YOO_CHATSHAPE_TYPE" val="YOO_CHATSHAPE_CHILDIMAGE"/>
  <p:tag name="TAG_CONTENT_GROUPINDEX" val="0"/>
  <p:tag name="TAG_CONTENT_DIAGRAM_INDEX" val="7e0ea8d3c6294f7cb8eef1685f059906"/>
  <p:tag name="TAG_CONTENT_SUBINDEX" val="1"/>
</p:tagLst>
</file>

<file path=ppt/tags/tag81.xml><?xml version="1.0" encoding="utf-8"?>
<p:tagLst xmlns:a="http://schemas.openxmlformats.org/drawingml/2006/main" xmlns:r="http://schemas.openxmlformats.org/officeDocument/2006/relationships" xmlns:p="http://schemas.openxmlformats.org/presentationml/2006/main">
  <p:tag name="YOO_CHATSHAPE_TYPE" val="YOO_CHATSHAPE_TITLE"/>
  <p:tag name="TAG_CONTENT_DIAGRAM_INDEX" val="3c4e9a523f524f5d9b44d6b7075a3348"/>
</p:tagLst>
</file>

<file path=ppt/tags/tag82.xml><?xml version="1.0" encoding="utf-8"?>
<p:tagLst xmlns:a="http://schemas.openxmlformats.org/drawingml/2006/main" xmlns:r="http://schemas.openxmlformats.org/officeDocument/2006/relationships" xmlns:p="http://schemas.openxmlformats.org/presentationml/2006/main">
  <p:tag name="YOO_CHATPAGE_TYPE" val="YOO_CHATPAGE_END"/>
  <p:tag name="AIGCCREATORID" val="AIGC生成内容仅供参考-2024/10/28 2:32:27 -2305437"/>
  <p:tag name="YOO_PROTECTION_DATA" val="\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83.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炫酷喵星人3521"/>
</p:tagLst>
</file>

<file path=ppt/tags/tag84.xml><?xml version="1.0" encoding="utf-8"?>
<p:tagLst xmlns:a="http://schemas.openxmlformats.org/drawingml/2006/main" xmlns:r="http://schemas.openxmlformats.org/officeDocument/2006/relationships" xmlns:p="http://schemas.openxmlformats.org/presentationml/2006/main">
  <p:tag name="YOO_CHATSHAPE_TYPE" val="YOO_CHATSHAPE_DATE"/>
  <p:tag name="YOO_CHATSHAPE_DATE" val="2024/10/28"/>
  <p:tag name="YOO_CHATSHAPE_AUTHOR" val="炫酷喵星人3521"/>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NUM"/>
  <p:tag name="YOO_CHAT_DIAGRAM_SHAPETYPE" val="YOO_CHAT_DIAGRAM_NUM"/>
  <p:tag name="YOO_CHAT_DIAGRAM_ID" val="761c5840-3443-4a53-abc5-ab6afac3ec32"/>
  <p:tag name="YOO_CHAT_DIAGRAM_ALIGN" val="VAlign"/>
  <p:tag name="YOO_CHAT_DIAGRAM_GROUP" val="3"/>
  <p:tag name="TAG_CONTENT_GROUPINDEX" val="3"/>
</p:tagLst>
</file>

<file path=ppt/theme/theme1.xml><?xml version="1.0" encoding="utf-8"?>
<a:theme xmlns:a="http://schemas.openxmlformats.org/drawingml/2006/main" name="6f2b08bce7f90fe8afe2dfbd8711b092_gmmK5m7S2txu">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_2143247450">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_1905576280">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主题​​_1994273748">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5.xml><?xml version="1.0" encoding="utf-8"?>
<a:theme xmlns:a="http://schemas.openxmlformats.org/drawingml/2006/main" name="Office Theme_-2088053042">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6.xml><?xml version="1.0" encoding="utf-8"?>
<a:theme xmlns:a="http://schemas.openxmlformats.org/drawingml/2006/main" name="Office Theme_-1009434006">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7.xml><?xml version="1.0" encoding="utf-8"?>
<a:theme xmlns:a="http://schemas.openxmlformats.org/drawingml/2006/main" name="Office 主题​​_1774102119">
  <a:themeElements>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1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2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3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4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5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6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0.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1.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2.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3.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4.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5.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6.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77.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8.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ppt/theme/themeOverride9.xml><?xml version="1.0" encoding="utf-8"?>
<a:themeOverride xmlns:a="http://schemas.openxmlformats.org/drawingml/2006/main">
  <a:clrScheme name="Office">
    <a:dk1>
      <a:srgbClr val="15005E"/>
    </a:dk1>
    <a:lt1>
      <a:srgbClr val="FFFFFF"/>
    </a:lt1>
    <a:dk2>
      <a:srgbClr val="FFFFFF"/>
    </a:dk2>
    <a:lt2>
      <a:srgbClr val="221E4A"/>
    </a:lt2>
    <a:accent1>
      <a:srgbClr val="6E44FF"/>
    </a:accent1>
    <a:accent2>
      <a:srgbClr val="A844FF"/>
    </a:accent2>
    <a:accent3>
      <a:srgbClr val="FFC2E2"/>
    </a:accent3>
    <a:accent4>
      <a:srgbClr val="FF90B3"/>
    </a:accent4>
    <a:accent5>
      <a:srgbClr val="EF7A85"/>
    </a:accent5>
    <a:accent6>
      <a:srgbClr val="AD82F7"/>
    </a:accent6>
    <a:hlink>
      <a:srgbClr val="6E44FF"/>
    </a:hlink>
    <a:folHlink>
      <a:srgbClr val="A844F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0.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1.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2.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3.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4.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5.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6.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7.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8.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9.xml><?xml version="1.0" encoding="utf-8"?>
<yoo_protection_data>\u007b\u0022\u0049\u0044\u0022\u003a\u0022\u0062\u0039\u0039\u0038\u0061\u0065\u0035\u0061\u0033\u0034\u0032\u0032\u0034\u0030\u0062\u0038\u0061\u0038\u0065\u0037\u0034\u0033\u0065\u0034\u0037\u0039\u0038\u0065\u0066\u0066\u0034\u0039\u0022\u002c\u0022\u0054\u0069\u006d\u0065\u0022\u003a\u0022\u0032\u0030\u0032\u0034\u002f\u0031\u0030\u002f\u0032\u0038\u0020\u0030\u0032\u003a\u0033\u0031\u003a\u0034\u0030\u0022\u002c\u0022\u0055\u0073\u0065\u0072\u0049\u0044\u0022\u003a\u0022\u0032\u0033\u0030\u0035\u0034\u0033\u0037\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Props1.xml><?xml version="1.0" encoding="utf-8"?>
<ds:datastoreItem xmlns:ds="http://schemas.openxmlformats.org/officeDocument/2006/customXml" ds:itemID="{73D2D7AE-5EBA-45DB-AF89-D654C7BCE9FB}">
  <ds:schemaRefs/>
</ds:datastoreItem>
</file>

<file path=customXml/itemProps10.xml><?xml version="1.0" encoding="utf-8"?>
<ds:datastoreItem xmlns:ds="http://schemas.openxmlformats.org/officeDocument/2006/customXml" ds:itemID="{FA6052B1-658D-459D-842E-9E72DCCED199}">
  <ds:schemaRefs/>
</ds:datastoreItem>
</file>

<file path=customXml/itemProps11.xml><?xml version="1.0" encoding="utf-8"?>
<ds:datastoreItem xmlns:ds="http://schemas.openxmlformats.org/officeDocument/2006/customXml" ds:itemID="{49B21006-4992-4840-9523-9274B9D206A7}">
  <ds:schemaRefs/>
</ds:datastoreItem>
</file>

<file path=customXml/itemProps2.xml><?xml version="1.0" encoding="utf-8"?>
<ds:datastoreItem xmlns:ds="http://schemas.openxmlformats.org/officeDocument/2006/customXml" ds:itemID="{7403A588-39BA-41BD-9FC8-7D416DB24F16}">
  <ds:schemaRefs/>
</ds:datastoreItem>
</file>

<file path=customXml/itemProps3.xml><?xml version="1.0" encoding="utf-8"?>
<ds:datastoreItem xmlns:ds="http://schemas.openxmlformats.org/officeDocument/2006/customXml" ds:itemID="{8070B54A-5C0B-4081-84A5-5B3FA7D64BDD}">
  <ds:schemaRefs/>
</ds:datastoreItem>
</file>

<file path=customXml/itemProps4.xml><?xml version="1.0" encoding="utf-8"?>
<ds:datastoreItem xmlns:ds="http://schemas.openxmlformats.org/officeDocument/2006/customXml" ds:itemID="{246D0F15-CDED-4F23-9F7F-D746F84285D8}">
  <ds:schemaRefs/>
</ds:datastoreItem>
</file>

<file path=customXml/itemProps5.xml><?xml version="1.0" encoding="utf-8"?>
<ds:datastoreItem xmlns:ds="http://schemas.openxmlformats.org/officeDocument/2006/customXml" ds:itemID="{749C5F27-2657-4919-987C-23BF0B454F40}">
  <ds:schemaRefs/>
</ds:datastoreItem>
</file>

<file path=customXml/itemProps6.xml><?xml version="1.0" encoding="utf-8"?>
<ds:datastoreItem xmlns:ds="http://schemas.openxmlformats.org/officeDocument/2006/customXml" ds:itemID="{DBD3A7A0-4EDC-4CBD-9846-661FF8BDC72D}">
  <ds:schemaRefs/>
</ds:datastoreItem>
</file>

<file path=customXml/itemProps7.xml><?xml version="1.0" encoding="utf-8"?>
<ds:datastoreItem xmlns:ds="http://schemas.openxmlformats.org/officeDocument/2006/customXml" ds:itemID="{839ECDD7-BDEA-4922-B8FD-4A094A37D3BB}">
  <ds:schemaRefs/>
</ds:datastoreItem>
</file>

<file path=customXml/itemProps8.xml><?xml version="1.0" encoding="utf-8"?>
<ds:datastoreItem xmlns:ds="http://schemas.openxmlformats.org/officeDocument/2006/customXml" ds:itemID="{A5B36FDF-7422-48F7-B6D6-6AAC61710BF4}">
  <ds:schemaRefs/>
</ds:datastoreItem>
</file>

<file path=customXml/itemProps9.xml><?xml version="1.0" encoding="utf-8"?>
<ds:datastoreItem xmlns:ds="http://schemas.openxmlformats.org/officeDocument/2006/customXml" ds:itemID="{A32C399E-B866-40BA-92F5-9477702A5CF2}">
  <ds:schemaRefs/>
</ds:datastoreItem>
</file>

<file path=docProps/app.xml><?xml version="1.0" encoding="utf-8"?>
<Properties xmlns="http://schemas.openxmlformats.org/officeDocument/2006/extended-properties" xmlns:vt="http://schemas.openxmlformats.org/officeDocument/2006/docPropsVTypes">
  <Template>6f2b08bce7f90fe8afe2dfbd8711b092_gmmK5m7S2txu</Template>
  <TotalTime>37</TotalTime>
  <Words>1884</Words>
  <Application>Microsoft Office PowerPoint</Application>
  <PresentationFormat>宽屏</PresentationFormat>
  <Paragraphs>64</Paragraphs>
  <Slides>7</Slides>
  <Notes>7</Notes>
  <HiddenSlides>0</HiddenSlides>
  <MMClips>0</MMClips>
  <ScaleCrop>false</ScaleCrop>
  <HeadingPairs>
    <vt:vector size="6" baseType="variant">
      <vt:variant>
        <vt:lpstr>已用的字体</vt:lpstr>
      </vt:variant>
      <vt:variant>
        <vt:i4>4</vt:i4>
      </vt:variant>
      <vt:variant>
        <vt:lpstr>主题</vt:lpstr>
      </vt:variant>
      <vt:variant>
        <vt:i4>7</vt:i4>
      </vt:variant>
      <vt:variant>
        <vt:lpstr>幻灯片标题</vt:lpstr>
      </vt:variant>
      <vt:variant>
        <vt:i4>7</vt:i4>
      </vt:variant>
    </vt:vector>
  </HeadingPairs>
  <TitlesOfParts>
    <vt:vector size="18" baseType="lpstr">
      <vt:lpstr>等线</vt:lpstr>
      <vt:lpstr>等线 Light</vt:lpstr>
      <vt:lpstr>微软雅黑</vt:lpstr>
      <vt:lpstr>Arial</vt:lpstr>
      <vt:lpstr>6f2b08bce7f90fe8afe2dfbd8711b092_gmmK5m7S2txu</vt:lpstr>
      <vt:lpstr>Office 主题​​_2143247450</vt:lpstr>
      <vt:lpstr>Office Theme_1905576280</vt:lpstr>
      <vt:lpstr>Office 主题​​_1994273748</vt:lpstr>
      <vt:lpstr>Office Theme_-2088053042</vt:lpstr>
      <vt:lpstr>Office Theme_-1009434006</vt:lpstr>
      <vt:lpstr>Office 主题​​_1774102119</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进 曾</dc:creator>
  <cp:keywords>AIGC生成内容仅供参考-2024/10/28 2:31:40 -2305437</cp:keywords>
  <cp:lastModifiedBy>进 曾</cp:lastModifiedBy>
  <cp:revision>4</cp:revision>
  <dcterms:created xsi:type="dcterms:W3CDTF">2024-10-27T18:31:40Z</dcterms:created>
  <dcterms:modified xsi:type="dcterms:W3CDTF">2024-10-27T19:09:24Z</dcterms:modified>
</cp:coreProperties>
</file>

<file path=docProps/thumbnail.jpeg>
</file>